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1" r:id="rId12"/>
    <p:sldId id="262" r:id="rId13"/>
    <p:sldId id="277" r:id="rId14"/>
    <p:sldId id="264" r:id="rId15"/>
    <p:sldId id="265" r:id="rId16"/>
    <p:sldId id="268" r:id="rId17"/>
    <p:sldId id="276" r:id="rId18"/>
    <p:sldId id="269" r:id="rId19"/>
    <p:sldId id="270" r:id="rId20"/>
    <p:sldId id="271" r:id="rId21"/>
    <p:sldId id="272" r:id="rId22"/>
    <p:sldId id="278" r:id="rId23"/>
    <p:sldId id="273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71B"/>
    <a:srgbClr val="6F4A36"/>
    <a:srgbClr val="81181B"/>
    <a:srgbClr val="EA5153"/>
    <a:srgbClr val="F18A8D"/>
    <a:srgbClr val="872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17A92-98EA-4837-8DE9-4D3AEC2EC28E}" v="17" dt="2026-03-12T19:37:33.784"/>
    <p1510:client id="{F44B3D63-D845-4790-82BE-1E09592A6C50}" v="36" dt="2026-03-13T14:02:05.9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Wijnenga" userId="8e08509d-485d-4e0a-bb37-8bfc4e27874f" providerId="ADAL" clId="{A838A758-DD5D-4230-8168-A6FC9AC86DD8}"/>
    <pc:docChg chg="undo custSel addSld delSld modSld sldOrd">
      <pc:chgData name="Maarten Wijnenga" userId="8e08509d-485d-4e0a-bb37-8bfc4e27874f" providerId="ADAL" clId="{A838A758-DD5D-4230-8168-A6FC9AC86DD8}" dt="2026-03-13T14:02:08.888" v="4309" actId="1076"/>
      <pc:docMkLst>
        <pc:docMk/>
      </pc:docMkLst>
      <pc:sldChg chg="modSp mod">
        <pc:chgData name="Maarten Wijnenga" userId="8e08509d-485d-4e0a-bb37-8bfc4e27874f" providerId="ADAL" clId="{A838A758-DD5D-4230-8168-A6FC9AC86DD8}" dt="2026-02-13T14:46:17.044" v="87" actId="207"/>
        <pc:sldMkLst>
          <pc:docMk/>
          <pc:sldMk cId="0" sldId="256"/>
        </pc:sldMkLst>
        <pc:picChg chg="mod">
          <ac:chgData name="Maarten Wijnenga" userId="8e08509d-485d-4e0a-bb37-8bfc4e27874f" providerId="ADAL" clId="{A838A758-DD5D-4230-8168-A6FC9AC86DD8}" dt="2026-02-13T14:46:17.044" v="87" actId="207"/>
          <ac:picMkLst>
            <pc:docMk/>
            <pc:sldMk cId="0" sldId="256"/>
            <ac:picMk id="290" creationId="{00000000-0000-0000-0000-000000000000}"/>
          </ac:picMkLst>
        </pc:picChg>
      </pc:sldChg>
      <pc:sldChg chg="addSp delSp modSp mod">
        <pc:chgData name="Maarten Wijnenga" userId="8e08509d-485d-4e0a-bb37-8bfc4e27874f" providerId="ADAL" clId="{A838A758-DD5D-4230-8168-A6FC9AC86DD8}" dt="2026-03-13T13:37:06.873" v="3528" actId="1076"/>
        <pc:sldMkLst>
          <pc:docMk/>
          <pc:sldMk cId="0" sldId="257"/>
        </pc:sldMkLst>
        <pc:spChg chg="mod">
          <ac:chgData name="Maarten Wijnenga" userId="8e08509d-485d-4e0a-bb37-8bfc4e27874f" providerId="ADAL" clId="{A838A758-DD5D-4230-8168-A6FC9AC86DD8}" dt="2026-02-13T14:40:51.262" v="54" actId="20577"/>
          <ac:spMkLst>
            <pc:docMk/>
            <pc:sldMk cId="0" sldId="257"/>
            <ac:spMk id="294" creationId="{00000000-0000-0000-0000-000000000000}"/>
          </ac:spMkLst>
        </pc:spChg>
        <pc:spChg chg="mod">
          <ac:chgData name="Maarten Wijnenga" userId="8e08509d-485d-4e0a-bb37-8bfc4e27874f" providerId="ADAL" clId="{A838A758-DD5D-4230-8168-A6FC9AC86DD8}" dt="2026-03-13T13:36:58.569" v="3526" actId="20577"/>
          <ac:spMkLst>
            <pc:docMk/>
            <pc:sldMk cId="0" sldId="257"/>
            <ac:spMk id="296" creationId="{00000000-0000-0000-0000-000000000000}"/>
          </ac:spMkLst>
        </pc:spChg>
        <pc:picChg chg="add del mod">
          <ac:chgData name="Maarten Wijnenga" userId="8e08509d-485d-4e0a-bb37-8bfc4e27874f" providerId="ADAL" clId="{A838A758-DD5D-4230-8168-A6FC9AC86DD8}" dt="2026-03-13T13:36:18.675" v="3510" actId="478"/>
          <ac:picMkLst>
            <pc:docMk/>
            <pc:sldMk cId="0" sldId="257"/>
            <ac:picMk id="2" creationId="{AC432F70-109D-6D89-B61F-45B2B1A4806E}"/>
          </ac:picMkLst>
        </pc:picChg>
        <pc:picChg chg="add mod">
          <ac:chgData name="Maarten Wijnenga" userId="8e08509d-485d-4e0a-bb37-8bfc4e27874f" providerId="ADAL" clId="{A838A758-DD5D-4230-8168-A6FC9AC86DD8}" dt="2026-03-13T13:37:06.873" v="3528" actId="1076"/>
          <ac:picMkLst>
            <pc:docMk/>
            <pc:sldMk cId="0" sldId="257"/>
            <ac:picMk id="3" creationId="{7AC75400-913E-D6E6-91D9-5D4375C91100}"/>
          </ac:picMkLst>
        </pc:picChg>
        <pc:picChg chg="mod">
          <ac:chgData name="Maarten Wijnenga" userId="8e08509d-485d-4e0a-bb37-8bfc4e27874f" providerId="ADAL" clId="{A838A758-DD5D-4230-8168-A6FC9AC86DD8}" dt="2026-03-13T13:36:54.423" v="3516" actId="1076"/>
          <ac:picMkLst>
            <pc:docMk/>
            <pc:sldMk cId="0" sldId="257"/>
            <ac:picMk id="293" creationId="{00000000-0000-0000-0000-000000000000}"/>
          </ac:picMkLst>
        </pc:picChg>
      </pc:sldChg>
      <pc:sldChg chg="modSp mod">
        <pc:chgData name="Maarten Wijnenga" userId="8e08509d-485d-4e0a-bb37-8bfc4e27874f" providerId="ADAL" clId="{A838A758-DD5D-4230-8168-A6FC9AC86DD8}" dt="2026-03-12T19:29:29.001" v="2944" actId="20577"/>
        <pc:sldMkLst>
          <pc:docMk/>
          <pc:sldMk cId="0" sldId="258"/>
        </pc:sldMkLst>
        <pc:spChg chg="mod">
          <ac:chgData name="Maarten Wijnenga" userId="8e08509d-485d-4e0a-bb37-8bfc4e27874f" providerId="ADAL" clId="{A838A758-DD5D-4230-8168-A6FC9AC86DD8}" dt="2026-03-12T19:29:29.001" v="2944" actId="20577"/>
          <ac:spMkLst>
            <pc:docMk/>
            <pc:sldMk cId="0" sldId="258"/>
            <ac:spMk id="299" creationId="{00000000-0000-0000-0000-000000000000}"/>
          </ac:spMkLst>
        </pc:spChg>
        <pc:spChg chg="mod">
          <ac:chgData name="Maarten Wijnenga" userId="8e08509d-485d-4e0a-bb37-8bfc4e27874f" providerId="ADAL" clId="{A838A758-DD5D-4230-8168-A6FC9AC86DD8}" dt="2026-03-09T19:25:45.838" v="850" actId="20577"/>
          <ac:spMkLst>
            <pc:docMk/>
            <pc:sldMk cId="0" sldId="258"/>
            <ac:spMk id="300" creationId="{00000000-0000-0000-0000-000000000000}"/>
          </ac:spMkLst>
        </pc:spChg>
      </pc:sldChg>
      <pc:sldChg chg="addSp delSp modSp mod">
        <pc:chgData name="Maarten Wijnenga" userId="8e08509d-485d-4e0a-bb37-8bfc4e27874f" providerId="ADAL" clId="{A838A758-DD5D-4230-8168-A6FC9AC86DD8}" dt="2026-03-09T18:36:59.547" v="430" actId="14100"/>
        <pc:sldMkLst>
          <pc:docMk/>
          <pc:sldMk cId="0" sldId="259"/>
        </pc:sldMkLst>
        <pc:spChg chg="add mod">
          <ac:chgData name="Maarten Wijnenga" userId="8e08509d-485d-4e0a-bb37-8bfc4e27874f" providerId="ADAL" clId="{A838A758-DD5D-4230-8168-A6FC9AC86DD8}" dt="2026-02-13T14:48:09.096" v="121" actId="20577"/>
          <ac:spMkLst>
            <pc:docMk/>
            <pc:sldMk cId="0" sldId="259"/>
            <ac:spMk id="4" creationId="{FF34DC19-0BE6-5B59-A77F-4DF5BECCC413}"/>
          </ac:spMkLst>
        </pc:spChg>
        <pc:spChg chg="add mod">
          <ac:chgData name="Maarten Wijnenga" userId="8e08509d-485d-4e0a-bb37-8bfc4e27874f" providerId="ADAL" clId="{A838A758-DD5D-4230-8168-A6FC9AC86DD8}" dt="2026-02-13T14:48:22.110" v="123" actId="207"/>
          <ac:spMkLst>
            <pc:docMk/>
            <pc:sldMk cId="0" sldId="259"/>
            <ac:spMk id="5" creationId="{6C3C31E0-44D1-7553-4829-EE1274EF828B}"/>
          </ac:spMkLst>
        </pc:spChg>
        <pc:spChg chg="mod">
          <ac:chgData name="Maarten Wijnenga" userId="8e08509d-485d-4e0a-bb37-8bfc4e27874f" providerId="ADAL" clId="{A838A758-DD5D-4230-8168-A6FC9AC86DD8}" dt="2026-02-13T14:55:01.264" v="416" actId="20577"/>
          <ac:spMkLst>
            <pc:docMk/>
            <pc:sldMk cId="0" sldId="259"/>
            <ac:spMk id="304" creationId="{00000000-0000-0000-0000-000000000000}"/>
          </ac:spMkLst>
        </pc:spChg>
        <pc:graphicFrameChg chg="add mod">
          <ac:chgData name="Maarten Wijnenga" userId="8e08509d-485d-4e0a-bb37-8bfc4e27874f" providerId="ADAL" clId="{A838A758-DD5D-4230-8168-A6FC9AC86DD8}" dt="2026-02-13T14:49:11.198" v="188"/>
          <ac:graphicFrameMkLst>
            <pc:docMk/>
            <pc:sldMk cId="0" sldId="259"/>
            <ac:graphicFrameMk id="3" creationId="{C88CEBCA-69D0-8732-49FC-E784C32311AE}"/>
          </ac:graphicFrameMkLst>
        </pc:graphicFrameChg>
        <pc:graphicFrameChg chg="add mod">
          <ac:chgData name="Maarten Wijnenga" userId="8e08509d-485d-4e0a-bb37-8bfc4e27874f" providerId="ADAL" clId="{A838A758-DD5D-4230-8168-A6FC9AC86DD8}" dt="2026-03-09T18:36:59.547" v="430" actId="14100"/>
          <ac:graphicFrameMkLst>
            <pc:docMk/>
            <pc:sldMk cId="0" sldId="259"/>
            <ac:graphicFrameMk id="7" creationId="{A78E508C-F6F2-E51E-0A1F-640157E2D6C4}"/>
          </ac:graphicFrameMkLst>
        </pc:graphicFrameChg>
        <pc:picChg chg="add mod">
          <ac:chgData name="Maarten Wijnenga" userId="8e08509d-485d-4e0a-bb37-8bfc4e27874f" providerId="ADAL" clId="{A838A758-DD5D-4230-8168-A6FC9AC86DD8}" dt="2026-02-13T14:41:47.447" v="59" actId="207"/>
          <ac:picMkLst>
            <pc:docMk/>
            <pc:sldMk cId="0" sldId="259"/>
            <ac:picMk id="2" creationId="{A344378E-AC23-46F6-59E0-2DDDF13638ED}"/>
          </ac:picMkLst>
        </pc:picChg>
        <pc:picChg chg="add del">
          <ac:chgData name="Maarten Wijnenga" userId="8e08509d-485d-4e0a-bb37-8bfc4e27874f" providerId="ADAL" clId="{A838A758-DD5D-4230-8168-A6FC9AC86DD8}" dt="2026-02-13T14:41:14.765" v="56" actId="478"/>
          <ac:picMkLst>
            <pc:docMk/>
            <pc:sldMk cId="0" sldId="259"/>
            <ac:picMk id="302" creationId="{00000000-0000-0000-0000-000000000000}"/>
          </ac:picMkLst>
        </pc:picChg>
      </pc:sldChg>
      <pc:sldChg chg="addSp delSp modSp mod">
        <pc:chgData name="Maarten Wijnenga" userId="8e08509d-485d-4e0a-bb37-8bfc4e27874f" providerId="ADAL" clId="{A838A758-DD5D-4230-8168-A6FC9AC86DD8}" dt="2026-03-09T18:36:01.265" v="423"/>
        <pc:sldMkLst>
          <pc:docMk/>
          <pc:sldMk cId="0" sldId="260"/>
        </pc:sldMkLst>
        <pc:spChg chg="add mod">
          <ac:chgData name="Maarten Wijnenga" userId="8e08509d-485d-4e0a-bb37-8bfc4e27874f" providerId="ADAL" clId="{A838A758-DD5D-4230-8168-A6FC9AC86DD8}" dt="2026-02-13T14:52:02.044" v="255"/>
          <ac:spMkLst>
            <pc:docMk/>
            <pc:sldMk cId="0" sldId="260"/>
            <ac:spMk id="4" creationId="{ADDE3ECD-623B-AB86-CBE9-ECE26CA029AA}"/>
          </ac:spMkLst>
        </pc:spChg>
        <pc:spChg chg="add mod">
          <ac:chgData name="Maarten Wijnenga" userId="8e08509d-485d-4e0a-bb37-8bfc4e27874f" providerId="ADAL" clId="{A838A758-DD5D-4230-8168-A6FC9AC86DD8}" dt="2026-02-13T14:52:02.044" v="255"/>
          <ac:spMkLst>
            <pc:docMk/>
            <pc:sldMk cId="0" sldId="260"/>
            <ac:spMk id="5" creationId="{363619F0-95E0-FD2B-72DA-A4EBA693B056}"/>
          </ac:spMkLst>
        </pc:spChg>
        <pc:spChg chg="mod">
          <ac:chgData name="Maarten Wijnenga" userId="8e08509d-485d-4e0a-bb37-8bfc4e27874f" providerId="ADAL" clId="{A838A758-DD5D-4230-8168-A6FC9AC86DD8}" dt="2026-02-13T14:55:08.784" v="420" actId="20577"/>
          <ac:spMkLst>
            <pc:docMk/>
            <pc:sldMk cId="0" sldId="260"/>
            <ac:spMk id="308" creationId="{00000000-0000-0000-0000-000000000000}"/>
          </ac:spMkLst>
        </pc:spChg>
        <pc:graphicFrameChg chg="add mod">
          <ac:chgData name="Maarten Wijnenga" userId="8e08509d-485d-4e0a-bb37-8bfc4e27874f" providerId="ADAL" clId="{A838A758-DD5D-4230-8168-A6FC9AC86DD8}" dt="2026-02-13T14:52:02.044" v="255"/>
          <ac:graphicFrameMkLst>
            <pc:docMk/>
            <pc:sldMk cId="0" sldId="260"/>
            <ac:graphicFrameMk id="3" creationId="{6291C213-7991-2485-8952-9913A1AE48EE}"/>
          </ac:graphicFrameMkLst>
        </pc:graphicFrameChg>
        <pc:graphicFrameChg chg="add mod modGraphic">
          <ac:chgData name="Maarten Wijnenga" userId="8e08509d-485d-4e0a-bb37-8bfc4e27874f" providerId="ADAL" clId="{A838A758-DD5D-4230-8168-A6FC9AC86DD8}" dt="2026-03-09T18:36:01.265" v="423"/>
          <ac:graphicFrameMkLst>
            <pc:docMk/>
            <pc:sldMk cId="0" sldId="260"/>
            <ac:graphicFrameMk id="6" creationId="{F9539DF9-4F57-AA22-D1CA-6583CCF6A0D9}"/>
          </ac:graphicFrameMkLst>
        </pc:graphicFrameChg>
        <pc:picChg chg="add mod">
          <ac:chgData name="Maarten Wijnenga" userId="8e08509d-485d-4e0a-bb37-8bfc4e27874f" providerId="ADAL" clId="{A838A758-DD5D-4230-8168-A6FC9AC86DD8}" dt="2026-02-13T14:52:02.044" v="255"/>
          <ac:picMkLst>
            <pc:docMk/>
            <pc:sldMk cId="0" sldId="260"/>
            <ac:picMk id="2" creationId="{571CC258-3169-CEBE-EAC2-7FBD0B6A4DC6}"/>
          </ac:picMkLst>
        </pc:picChg>
      </pc:sldChg>
      <pc:sldChg chg="addSp delSp modSp mod ord">
        <pc:chgData name="Maarten Wijnenga" userId="8e08509d-485d-4e0a-bb37-8bfc4e27874f" providerId="ADAL" clId="{A838A758-DD5D-4230-8168-A6FC9AC86DD8}" dt="2026-03-09T19:38:45.466" v="1092" actId="13822"/>
        <pc:sldMkLst>
          <pc:docMk/>
          <pc:sldMk cId="0" sldId="261"/>
        </pc:sldMkLst>
        <pc:spChg chg="add mod">
          <ac:chgData name="Maarten Wijnenga" userId="8e08509d-485d-4e0a-bb37-8bfc4e27874f" providerId="ADAL" clId="{A838A758-DD5D-4230-8168-A6FC9AC86DD8}" dt="2026-03-09T19:25:07.789" v="829" actId="1076"/>
          <ac:spMkLst>
            <pc:docMk/>
            <pc:sldMk cId="0" sldId="261"/>
            <ac:spMk id="3" creationId="{EAC37BE2-2634-353C-8781-C8367BB42633}"/>
          </ac:spMkLst>
        </pc:spChg>
        <pc:spChg chg="mod">
          <ac:chgData name="Maarten Wijnenga" userId="8e08509d-485d-4e0a-bb37-8bfc4e27874f" providerId="ADAL" clId="{A838A758-DD5D-4230-8168-A6FC9AC86DD8}" dt="2026-03-09T18:41:43.832" v="449" actId="20577"/>
          <ac:spMkLst>
            <pc:docMk/>
            <pc:sldMk cId="0" sldId="261"/>
            <ac:spMk id="312" creationId="{00000000-0000-0000-0000-000000000000}"/>
          </ac:spMkLst>
        </pc:spChg>
        <pc:picChg chg="add mod modCrop">
          <ac:chgData name="Maarten Wijnenga" userId="8e08509d-485d-4e0a-bb37-8bfc4e27874f" providerId="ADAL" clId="{A838A758-DD5D-4230-8168-A6FC9AC86DD8}" dt="2026-03-09T19:38:45.466" v="1092" actId="13822"/>
          <ac:picMkLst>
            <pc:docMk/>
            <pc:sldMk cId="0" sldId="261"/>
            <ac:picMk id="4" creationId="{1A42F96C-8A6A-93F9-9915-7181473C1C2A}"/>
          </ac:picMkLst>
        </pc:picChg>
        <pc:picChg chg="mod">
          <ac:chgData name="Maarten Wijnenga" userId="8e08509d-485d-4e0a-bb37-8bfc4e27874f" providerId="ADAL" clId="{A838A758-DD5D-4230-8168-A6FC9AC86DD8}" dt="2026-03-09T19:25:01.241" v="828" actId="1076"/>
          <ac:picMkLst>
            <pc:docMk/>
            <pc:sldMk cId="0" sldId="261"/>
            <ac:picMk id="310" creationId="{00000000-0000-0000-0000-000000000000}"/>
          </ac:picMkLst>
        </pc:picChg>
      </pc:sldChg>
      <pc:sldChg chg="addSp delSp modSp add mod">
        <pc:chgData name="Maarten Wijnenga" userId="8e08509d-485d-4e0a-bb37-8bfc4e27874f" providerId="ADAL" clId="{A838A758-DD5D-4230-8168-A6FC9AC86DD8}" dt="2026-03-09T19:39:49.621" v="1102" actId="1076"/>
        <pc:sldMkLst>
          <pc:docMk/>
          <pc:sldMk cId="890263838" sldId="262"/>
        </pc:sldMkLst>
        <pc:spChg chg="add mod">
          <ac:chgData name="Maarten Wijnenga" userId="8e08509d-485d-4e0a-bb37-8bfc4e27874f" providerId="ADAL" clId="{A838A758-DD5D-4230-8168-A6FC9AC86DD8}" dt="2026-03-09T18:52:01.117" v="458" actId="20577"/>
          <ac:spMkLst>
            <pc:docMk/>
            <pc:sldMk cId="890263838" sldId="262"/>
            <ac:spMk id="3" creationId="{726B0BD3-D5BD-21FE-FABC-7CE9CA7F9903}"/>
          </ac:spMkLst>
        </pc:spChg>
        <pc:spChg chg="mod">
          <ac:chgData name="Maarten Wijnenga" userId="8e08509d-485d-4e0a-bb37-8bfc4e27874f" providerId="ADAL" clId="{A838A758-DD5D-4230-8168-A6FC9AC86DD8}" dt="2026-03-09T19:28:13.499" v="917" actId="20577"/>
          <ac:spMkLst>
            <pc:docMk/>
            <pc:sldMk cId="890263838" sldId="262"/>
            <ac:spMk id="312" creationId="{85E39689-594D-C39C-8749-C5991D813315}"/>
          </ac:spMkLst>
        </pc:spChg>
        <pc:picChg chg="add mod">
          <ac:chgData name="Maarten Wijnenga" userId="8e08509d-485d-4e0a-bb37-8bfc4e27874f" providerId="ADAL" clId="{A838A758-DD5D-4230-8168-A6FC9AC86DD8}" dt="2026-03-09T19:39:49.621" v="1102" actId="1076"/>
          <ac:picMkLst>
            <pc:docMk/>
            <pc:sldMk cId="890263838" sldId="262"/>
            <ac:picMk id="4" creationId="{AC2EA9C8-C4A1-1505-9542-8ECF1EB7A704}"/>
          </ac:picMkLst>
        </pc:picChg>
      </pc:sldChg>
      <pc:sldChg chg="addSp modSp add del mod ord">
        <pc:chgData name="Maarten Wijnenga" userId="8e08509d-485d-4e0a-bb37-8bfc4e27874f" providerId="ADAL" clId="{A838A758-DD5D-4230-8168-A6FC9AC86DD8}" dt="2026-03-09T19:38:23.753" v="1091" actId="47"/>
        <pc:sldMkLst>
          <pc:docMk/>
          <pc:sldMk cId="1479798051" sldId="263"/>
        </pc:sldMkLst>
      </pc:sldChg>
      <pc:sldChg chg="addSp modSp add mod">
        <pc:chgData name="Maarten Wijnenga" userId="8e08509d-485d-4e0a-bb37-8bfc4e27874f" providerId="ADAL" clId="{A838A758-DD5D-4230-8168-A6FC9AC86DD8}" dt="2026-03-09T19:44:39.732" v="1399" actId="20577"/>
        <pc:sldMkLst>
          <pc:docMk/>
          <pc:sldMk cId="231976771" sldId="264"/>
        </pc:sldMkLst>
        <pc:spChg chg="add mod">
          <ac:chgData name="Maarten Wijnenga" userId="8e08509d-485d-4e0a-bb37-8bfc4e27874f" providerId="ADAL" clId="{A838A758-DD5D-4230-8168-A6FC9AC86DD8}" dt="2026-03-09T19:37:17.609" v="1090" actId="20577"/>
          <ac:spMkLst>
            <pc:docMk/>
            <pc:sldMk cId="231976771" sldId="264"/>
            <ac:spMk id="2" creationId="{C396DDEF-F75A-0A54-3ADD-077B485DA00E}"/>
          </ac:spMkLst>
        </pc:spChg>
        <pc:spChg chg="add mod">
          <ac:chgData name="Maarten Wijnenga" userId="8e08509d-485d-4e0a-bb37-8bfc4e27874f" providerId="ADAL" clId="{A838A758-DD5D-4230-8168-A6FC9AC86DD8}" dt="2026-03-09T19:44:39.732" v="1399" actId="20577"/>
          <ac:spMkLst>
            <pc:docMk/>
            <pc:sldMk cId="231976771" sldId="264"/>
            <ac:spMk id="4" creationId="{81489FA6-9E5D-2A0C-D733-6C26850A1C6D}"/>
          </ac:spMkLst>
        </pc:spChg>
        <pc:spChg chg="mod">
          <ac:chgData name="Maarten Wijnenga" userId="8e08509d-485d-4e0a-bb37-8bfc4e27874f" providerId="ADAL" clId="{A838A758-DD5D-4230-8168-A6FC9AC86DD8}" dt="2026-03-09T19:31:54.499" v="989" actId="20577"/>
          <ac:spMkLst>
            <pc:docMk/>
            <pc:sldMk cId="231976771" sldId="264"/>
            <ac:spMk id="312" creationId="{B961FE4D-1921-201B-6EC8-C0154EAF1464}"/>
          </ac:spMkLst>
        </pc:spChg>
      </pc:sldChg>
      <pc:sldChg chg="addSp modSp add mod">
        <pc:chgData name="Maarten Wijnenga" userId="8e08509d-485d-4e0a-bb37-8bfc4e27874f" providerId="ADAL" clId="{A838A758-DD5D-4230-8168-A6FC9AC86DD8}" dt="2026-03-12T19:34:48.734" v="3160" actId="20577"/>
        <pc:sldMkLst>
          <pc:docMk/>
          <pc:sldMk cId="1221209760" sldId="265"/>
        </pc:sldMkLst>
        <pc:spChg chg="mod">
          <ac:chgData name="Maarten Wijnenga" userId="8e08509d-485d-4e0a-bb37-8bfc4e27874f" providerId="ADAL" clId="{A838A758-DD5D-4230-8168-A6FC9AC86DD8}" dt="2026-03-12T19:34:48.734" v="3160" actId="20577"/>
          <ac:spMkLst>
            <pc:docMk/>
            <pc:sldMk cId="1221209760" sldId="265"/>
            <ac:spMk id="312" creationId="{D92FB4DD-FFA3-C58F-4B8C-8EE039C16F13}"/>
          </ac:spMkLst>
        </pc:spChg>
        <pc:picChg chg="add mod">
          <ac:chgData name="Maarten Wijnenga" userId="8e08509d-485d-4e0a-bb37-8bfc4e27874f" providerId="ADAL" clId="{A838A758-DD5D-4230-8168-A6FC9AC86DD8}" dt="2026-03-09T19:30:51.422" v="923" actId="1076"/>
          <ac:picMkLst>
            <pc:docMk/>
            <pc:sldMk cId="1221209760" sldId="265"/>
            <ac:picMk id="2" creationId="{1FCE1455-37BA-CB99-D11E-57D0FBF027F6}"/>
          </ac:picMkLst>
        </pc:picChg>
      </pc:sldChg>
      <pc:sldChg chg="addSp delSp modSp add mod ord">
        <pc:chgData name="Maarten Wijnenga" userId="8e08509d-485d-4e0a-bb37-8bfc4e27874f" providerId="ADAL" clId="{A838A758-DD5D-4230-8168-A6FC9AC86DD8}" dt="2026-03-12T19:15:11.184" v="2434" actId="20577"/>
        <pc:sldMkLst>
          <pc:docMk/>
          <pc:sldMk cId="1677388578" sldId="266"/>
        </pc:sldMkLst>
        <pc:spChg chg="add mod">
          <ac:chgData name="Maarten Wijnenga" userId="8e08509d-485d-4e0a-bb37-8bfc4e27874f" providerId="ADAL" clId="{A838A758-DD5D-4230-8168-A6FC9AC86DD8}" dt="2026-03-12T19:15:11.184" v="2434" actId="20577"/>
          <ac:spMkLst>
            <pc:docMk/>
            <pc:sldMk cId="1677388578" sldId="266"/>
            <ac:spMk id="2" creationId="{AA91CF59-9642-013F-47F5-7D0EF709792B}"/>
          </ac:spMkLst>
        </pc:spChg>
        <pc:spChg chg="mod">
          <ac:chgData name="Maarten Wijnenga" userId="8e08509d-485d-4e0a-bb37-8bfc4e27874f" providerId="ADAL" clId="{A838A758-DD5D-4230-8168-A6FC9AC86DD8}" dt="2026-03-09T19:18:17.246" v="541" actId="5793"/>
          <ac:spMkLst>
            <pc:docMk/>
            <pc:sldMk cId="1677388578" sldId="266"/>
            <ac:spMk id="3" creationId="{E71F174F-1726-D4B1-A82C-271E017D3494}"/>
          </ac:spMkLst>
        </pc:spChg>
        <pc:spChg chg="mod">
          <ac:chgData name="Maarten Wijnenga" userId="8e08509d-485d-4e0a-bb37-8bfc4e27874f" providerId="ADAL" clId="{A838A758-DD5D-4230-8168-A6FC9AC86DD8}" dt="2026-03-09T19:15:39.737" v="537" actId="20577"/>
          <ac:spMkLst>
            <pc:docMk/>
            <pc:sldMk cId="1677388578" sldId="266"/>
            <ac:spMk id="312" creationId="{B6D92B7D-1377-5E61-7FBD-6BC0B788C0FE}"/>
          </ac:spMkLst>
        </pc:spChg>
        <pc:picChg chg="mod">
          <ac:chgData name="Maarten Wijnenga" userId="8e08509d-485d-4e0a-bb37-8bfc4e27874f" providerId="ADAL" clId="{A838A758-DD5D-4230-8168-A6FC9AC86DD8}" dt="2026-03-09T19:02:58.779" v="476" actId="14100"/>
          <ac:picMkLst>
            <pc:docMk/>
            <pc:sldMk cId="1677388578" sldId="266"/>
            <ac:picMk id="310" creationId="{31F113C4-05B3-35FC-6299-04E72F31AB90}"/>
          </ac:picMkLst>
        </pc:picChg>
      </pc:sldChg>
      <pc:sldChg chg="modSp add mod">
        <pc:chgData name="Maarten Wijnenga" userId="8e08509d-485d-4e0a-bb37-8bfc4e27874f" providerId="ADAL" clId="{A838A758-DD5D-4230-8168-A6FC9AC86DD8}" dt="2026-03-09T19:41:22.299" v="1164" actId="20577"/>
        <pc:sldMkLst>
          <pc:docMk/>
          <pc:sldMk cId="1360839621" sldId="267"/>
        </pc:sldMkLst>
        <pc:spChg chg="mod">
          <ac:chgData name="Maarten Wijnenga" userId="8e08509d-485d-4e0a-bb37-8bfc4e27874f" providerId="ADAL" clId="{A838A758-DD5D-4230-8168-A6FC9AC86DD8}" dt="2026-03-09T19:41:22.299" v="1164" actId="20577"/>
          <ac:spMkLst>
            <pc:docMk/>
            <pc:sldMk cId="1360839621" sldId="267"/>
            <ac:spMk id="3" creationId="{D134543B-6BE5-5042-34C1-902B16537A74}"/>
          </ac:spMkLst>
        </pc:spChg>
      </pc:sldChg>
      <pc:sldChg chg="addSp modSp add mod">
        <pc:chgData name="Maarten Wijnenga" userId="8e08509d-485d-4e0a-bb37-8bfc4e27874f" providerId="ADAL" clId="{A838A758-DD5D-4230-8168-A6FC9AC86DD8}" dt="2026-03-09T19:50:57.753" v="1667" actId="207"/>
        <pc:sldMkLst>
          <pc:docMk/>
          <pc:sldMk cId="1160990298" sldId="268"/>
        </pc:sldMkLst>
        <pc:spChg chg="add mod">
          <ac:chgData name="Maarten Wijnenga" userId="8e08509d-485d-4e0a-bb37-8bfc4e27874f" providerId="ADAL" clId="{A838A758-DD5D-4230-8168-A6FC9AC86DD8}" dt="2026-03-09T19:49:49.228" v="1657" actId="14100"/>
          <ac:spMkLst>
            <pc:docMk/>
            <pc:sldMk cId="1160990298" sldId="268"/>
            <ac:spMk id="2" creationId="{A6744395-C530-92E2-566A-33EEE21A04F2}"/>
          </ac:spMkLst>
        </pc:spChg>
        <pc:spChg chg="mod">
          <ac:chgData name="Maarten Wijnenga" userId="8e08509d-485d-4e0a-bb37-8bfc4e27874f" providerId="ADAL" clId="{A838A758-DD5D-4230-8168-A6FC9AC86DD8}" dt="2026-03-09T19:47:16.020" v="1409" actId="20577"/>
          <ac:spMkLst>
            <pc:docMk/>
            <pc:sldMk cId="1160990298" sldId="268"/>
            <ac:spMk id="312" creationId="{3267D2AA-371C-75B6-9442-A126E6766D42}"/>
          </ac:spMkLst>
        </pc:spChg>
        <pc:picChg chg="add mod">
          <ac:chgData name="Maarten Wijnenga" userId="8e08509d-485d-4e0a-bb37-8bfc4e27874f" providerId="ADAL" clId="{A838A758-DD5D-4230-8168-A6FC9AC86DD8}" dt="2026-03-09T19:50:46.825" v="1661" actId="208"/>
          <ac:picMkLst>
            <pc:docMk/>
            <pc:sldMk cId="1160990298" sldId="268"/>
            <ac:picMk id="4" creationId="{BE1DF4F9-43FE-ABD6-3E46-5465B07936EA}"/>
          </ac:picMkLst>
        </pc:picChg>
        <pc:picChg chg="add mod">
          <ac:chgData name="Maarten Wijnenga" userId="8e08509d-485d-4e0a-bb37-8bfc4e27874f" providerId="ADAL" clId="{A838A758-DD5D-4230-8168-A6FC9AC86DD8}" dt="2026-03-09T19:50:50.636" v="1663" actId="207"/>
          <ac:picMkLst>
            <pc:docMk/>
            <pc:sldMk cId="1160990298" sldId="268"/>
            <ac:picMk id="5" creationId="{9F8FC723-A1B1-E732-FCC0-D6937883D4B1}"/>
          </ac:picMkLst>
        </pc:picChg>
        <pc:picChg chg="add mod">
          <ac:chgData name="Maarten Wijnenga" userId="8e08509d-485d-4e0a-bb37-8bfc4e27874f" providerId="ADAL" clId="{A838A758-DD5D-4230-8168-A6FC9AC86DD8}" dt="2026-03-09T19:50:54.239" v="1665" actId="207"/>
          <ac:picMkLst>
            <pc:docMk/>
            <pc:sldMk cId="1160990298" sldId="268"/>
            <ac:picMk id="6" creationId="{78440B13-9322-73FC-B756-92527FE6E8D3}"/>
          </ac:picMkLst>
        </pc:picChg>
        <pc:picChg chg="add mod">
          <ac:chgData name="Maarten Wijnenga" userId="8e08509d-485d-4e0a-bb37-8bfc4e27874f" providerId="ADAL" clId="{A838A758-DD5D-4230-8168-A6FC9AC86DD8}" dt="2026-03-09T19:50:57.753" v="1667" actId="207"/>
          <ac:picMkLst>
            <pc:docMk/>
            <pc:sldMk cId="1160990298" sldId="268"/>
            <ac:picMk id="7" creationId="{64B5D82C-6B82-2725-1DC1-AEC5FC36EAF5}"/>
          </ac:picMkLst>
        </pc:picChg>
      </pc:sldChg>
      <pc:sldChg chg="addSp delSp modSp add mod">
        <pc:chgData name="Maarten Wijnenga" userId="8e08509d-485d-4e0a-bb37-8bfc4e27874f" providerId="ADAL" clId="{A838A758-DD5D-4230-8168-A6FC9AC86DD8}" dt="2026-03-09T20:08:20.566" v="2422" actId="20577"/>
        <pc:sldMkLst>
          <pc:docMk/>
          <pc:sldMk cId="1188896260" sldId="269"/>
        </pc:sldMkLst>
        <pc:spChg chg="add mod">
          <ac:chgData name="Maarten Wijnenga" userId="8e08509d-485d-4e0a-bb37-8bfc4e27874f" providerId="ADAL" clId="{A838A758-DD5D-4230-8168-A6FC9AC86DD8}" dt="2026-03-09T20:08:20.566" v="2422" actId="20577"/>
          <ac:spMkLst>
            <pc:docMk/>
            <pc:sldMk cId="1188896260" sldId="269"/>
            <ac:spMk id="2" creationId="{F2CB6EEB-044B-B48F-E4EF-B95FB817FB5F}"/>
          </ac:spMkLst>
        </pc:spChg>
        <pc:spChg chg="mod">
          <ac:chgData name="Maarten Wijnenga" userId="8e08509d-485d-4e0a-bb37-8bfc4e27874f" providerId="ADAL" clId="{A838A758-DD5D-4230-8168-A6FC9AC86DD8}" dt="2026-03-09T20:02:08.057" v="1947" actId="20577"/>
          <ac:spMkLst>
            <pc:docMk/>
            <pc:sldMk cId="1188896260" sldId="269"/>
            <ac:spMk id="312" creationId="{2BC2D7DC-E172-5955-E677-D0153E2AC856}"/>
          </ac:spMkLst>
        </pc:spChg>
      </pc:sldChg>
      <pc:sldChg chg="addSp modSp add mod">
        <pc:chgData name="Maarten Wijnenga" userId="8e08509d-485d-4e0a-bb37-8bfc4e27874f" providerId="ADAL" clId="{A838A758-DD5D-4230-8168-A6FC9AC86DD8}" dt="2026-03-13T13:46:54.159" v="3545" actId="20577"/>
        <pc:sldMkLst>
          <pc:docMk/>
          <pc:sldMk cId="1285177883" sldId="270"/>
        </pc:sldMkLst>
        <pc:spChg chg="add mod">
          <ac:chgData name="Maarten Wijnenga" userId="8e08509d-485d-4e0a-bb37-8bfc4e27874f" providerId="ADAL" clId="{A838A758-DD5D-4230-8168-A6FC9AC86DD8}" dt="2026-03-12T19:18:00.234" v="2461" actId="20577"/>
          <ac:spMkLst>
            <pc:docMk/>
            <pc:sldMk cId="1285177883" sldId="270"/>
            <ac:spMk id="2" creationId="{104831BB-4C11-3A59-4B3E-F884F0E661A2}"/>
          </ac:spMkLst>
        </pc:spChg>
        <pc:spChg chg="add mod">
          <ac:chgData name="Maarten Wijnenga" userId="8e08509d-485d-4e0a-bb37-8bfc4e27874f" providerId="ADAL" clId="{A838A758-DD5D-4230-8168-A6FC9AC86DD8}" dt="2026-03-13T13:46:54.159" v="3545" actId="20577"/>
          <ac:spMkLst>
            <pc:docMk/>
            <pc:sldMk cId="1285177883" sldId="270"/>
            <ac:spMk id="5" creationId="{DBE91615-E6A7-E5D1-D715-6E0A77F73784}"/>
          </ac:spMkLst>
        </pc:spChg>
        <pc:spChg chg="mod">
          <ac:chgData name="Maarten Wijnenga" userId="8e08509d-485d-4e0a-bb37-8bfc4e27874f" providerId="ADAL" clId="{A838A758-DD5D-4230-8168-A6FC9AC86DD8}" dt="2026-03-12T19:17:37.793" v="2458" actId="20577"/>
          <ac:spMkLst>
            <pc:docMk/>
            <pc:sldMk cId="1285177883" sldId="270"/>
            <ac:spMk id="312" creationId="{8790E3E4-C63C-0531-155B-F170AB842136}"/>
          </ac:spMkLst>
        </pc:spChg>
        <pc:picChg chg="add mod">
          <ac:chgData name="Maarten Wijnenga" userId="8e08509d-485d-4e0a-bb37-8bfc4e27874f" providerId="ADAL" clId="{A838A758-DD5D-4230-8168-A6FC9AC86DD8}" dt="2026-03-12T19:24:24.046" v="2462"/>
          <ac:picMkLst>
            <pc:docMk/>
            <pc:sldMk cId="1285177883" sldId="270"/>
            <ac:picMk id="4" creationId="{CC5B909C-D037-FD6F-6A0A-DC900498B85F}"/>
          </ac:picMkLst>
        </pc:picChg>
      </pc:sldChg>
      <pc:sldChg chg="addSp modSp add mod">
        <pc:chgData name="Maarten Wijnenga" userId="8e08509d-485d-4e0a-bb37-8bfc4e27874f" providerId="ADAL" clId="{A838A758-DD5D-4230-8168-A6FC9AC86DD8}" dt="2026-03-13T14:01:32.761" v="4307" actId="113"/>
        <pc:sldMkLst>
          <pc:docMk/>
          <pc:sldMk cId="1839907270" sldId="271"/>
        </pc:sldMkLst>
        <pc:spChg chg="add mod">
          <ac:chgData name="Maarten Wijnenga" userId="8e08509d-485d-4e0a-bb37-8bfc4e27874f" providerId="ADAL" clId="{A838A758-DD5D-4230-8168-A6FC9AC86DD8}" dt="2026-03-13T14:01:32.761" v="4307" actId="113"/>
          <ac:spMkLst>
            <pc:docMk/>
            <pc:sldMk cId="1839907270" sldId="271"/>
            <ac:spMk id="2" creationId="{BAA11120-A757-BBC5-A678-4DAB1C647AA2}"/>
          </ac:spMkLst>
        </pc:spChg>
        <pc:spChg chg="add mod">
          <ac:chgData name="Maarten Wijnenga" userId="8e08509d-485d-4e0a-bb37-8bfc4e27874f" providerId="ADAL" clId="{A838A758-DD5D-4230-8168-A6FC9AC86DD8}" dt="2026-03-13T13:58:58.630" v="3896" actId="20577"/>
          <ac:spMkLst>
            <pc:docMk/>
            <pc:sldMk cId="1839907270" sldId="271"/>
            <ac:spMk id="4" creationId="{C3C389D6-F1F2-727E-3B01-A6C734C8458C}"/>
          </ac:spMkLst>
        </pc:spChg>
        <pc:spChg chg="mod">
          <ac:chgData name="Maarten Wijnenga" userId="8e08509d-485d-4e0a-bb37-8bfc4e27874f" providerId="ADAL" clId="{A838A758-DD5D-4230-8168-A6FC9AC86DD8}" dt="2026-03-12T19:31:04.803" v="2949" actId="20577"/>
          <ac:spMkLst>
            <pc:docMk/>
            <pc:sldMk cId="1839907270" sldId="271"/>
            <ac:spMk id="312" creationId="{20052590-477B-D4C1-5EAE-2C405DE502C4}"/>
          </ac:spMkLst>
        </pc:spChg>
      </pc:sldChg>
      <pc:sldChg chg="addSp modSp add mod">
        <pc:chgData name="Maarten Wijnenga" userId="8e08509d-485d-4e0a-bb37-8bfc4e27874f" providerId="ADAL" clId="{A838A758-DD5D-4230-8168-A6FC9AC86DD8}" dt="2026-03-13T13:54:02.552" v="3816" actId="1076"/>
        <pc:sldMkLst>
          <pc:docMk/>
          <pc:sldMk cId="3710625787" sldId="272"/>
        </pc:sldMkLst>
        <pc:spChg chg="add mod">
          <ac:chgData name="Maarten Wijnenga" userId="8e08509d-485d-4e0a-bb37-8bfc4e27874f" providerId="ADAL" clId="{A838A758-DD5D-4230-8168-A6FC9AC86DD8}" dt="2026-03-13T13:53:48.081" v="3813" actId="20577"/>
          <ac:spMkLst>
            <pc:docMk/>
            <pc:sldMk cId="3710625787" sldId="272"/>
            <ac:spMk id="2" creationId="{928F02CE-9530-9A8A-511F-4B9780818F1E}"/>
          </ac:spMkLst>
        </pc:spChg>
        <pc:spChg chg="mod">
          <ac:chgData name="Maarten Wijnenga" userId="8e08509d-485d-4e0a-bb37-8bfc4e27874f" providerId="ADAL" clId="{A838A758-DD5D-4230-8168-A6FC9AC86DD8}" dt="2026-03-12T19:32:07.516" v="3026" actId="20577"/>
          <ac:spMkLst>
            <pc:docMk/>
            <pc:sldMk cId="3710625787" sldId="272"/>
            <ac:spMk id="312" creationId="{FD980B7B-5B31-BC09-18D6-8BC32C576199}"/>
          </ac:spMkLst>
        </pc:spChg>
        <pc:picChg chg="mod">
          <ac:chgData name="Maarten Wijnenga" userId="8e08509d-485d-4e0a-bb37-8bfc4e27874f" providerId="ADAL" clId="{A838A758-DD5D-4230-8168-A6FC9AC86DD8}" dt="2026-03-13T13:52:44.964" v="3801" actId="14100"/>
          <ac:picMkLst>
            <pc:docMk/>
            <pc:sldMk cId="3710625787" sldId="272"/>
            <ac:picMk id="310" creationId="{14930C5D-E345-A751-E959-55E82981D3B7}"/>
          </ac:picMkLst>
        </pc:picChg>
        <pc:picChg chg="add mod">
          <ac:chgData name="Maarten Wijnenga" userId="8e08509d-485d-4e0a-bb37-8bfc4e27874f" providerId="ADAL" clId="{A838A758-DD5D-4230-8168-A6FC9AC86DD8}" dt="2026-03-13T13:54:02.552" v="3816" actId="1076"/>
          <ac:picMkLst>
            <pc:docMk/>
            <pc:sldMk cId="3710625787" sldId="272"/>
            <ac:picMk id="1026" creationId="{1FE2D5EE-667C-61CB-8BF7-FB432D92D1C0}"/>
          </ac:picMkLst>
        </pc:picChg>
      </pc:sldChg>
      <pc:sldChg chg="addSp modSp add mod">
        <pc:chgData name="Maarten Wijnenga" userId="8e08509d-485d-4e0a-bb37-8bfc4e27874f" providerId="ADAL" clId="{A838A758-DD5D-4230-8168-A6FC9AC86DD8}" dt="2026-03-13T14:02:08.888" v="4309" actId="1076"/>
        <pc:sldMkLst>
          <pc:docMk/>
          <pc:sldMk cId="289638570" sldId="273"/>
        </pc:sldMkLst>
        <pc:spChg chg="add mod">
          <ac:chgData name="Maarten Wijnenga" userId="8e08509d-485d-4e0a-bb37-8bfc4e27874f" providerId="ADAL" clId="{A838A758-DD5D-4230-8168-A6FC9AC86DD8}" dt="2026-03-12T19:32:33.239" v="3054" actId="20577"/>
          <ac:spMkLst>
            <pc:docMk/>
            <pc:sldMk cId="289638570" sldId="273"/>
            <ac:spMk id="2" creationId="{7D7A0ACA-AC8D-F1E5-006A-89ACBE8A0E5E}"/>
          </ac:spMkLst>
        </pc:spChg>
        <pc:spChg chg="add mod">
          <ac:chgData name="Maarten Wijnenga" userId="8e08509d-485d-4e0a-bb37-8bfc4e27874f" providerId="ADAL" clId="{A838A758-DD5D-4230-8168-A6FC9AC86DD8}" dt="2026-03-12T19:33:13.646" v="3128" actId="20577"/>
          <ac:spMkLst>
            <pc:docMk/>
            <pc:sldMk cId="289638570" sldId="273"/>
            <ac:spMk id="4" creationId="{187B90AA-C826-F5E4-2CB6-F0C6B3B884F2}"/>
          </ac:spMkLst>
        </pc:spChg>
        <pc:spChg chg="mod">
          <ac:chgData name="Maarten Wijnenga" userId="8e08509d-485d-4e0a-bb37-8bfc4e27874f" providerId="ADAL" clId="{A838A758-DD5D-4230-8168-A6FC9AC86DD8}" dt="2026-03-12T19:32:25.732" v="3051" actId="20577"/>
          <ac:spMkLst>
            <pc:docMk/>
            <pc:sldMk cId="289638570" sldId="273"/>
            <ac:spMk id="312" creationId="{CE9076EA-DEF8-2EF3-D00E-38CBA0A8FB39}"/>
          </ac:spMkLst>
        </pc:spChg>
        <pc:picChg chg="add mod">
          <ac:chgData name="Maarten Wijnenga" userId="8e08509d-485d-4e0a-bb37-8bfc4e27874f" providerId="ADAL" clId="{A838A758-DD5D-4230-8168-A6FC9AC86DD8}" dt="2026-03-13T14:02:08.888" v="4309" actId="1076"/>
          <ac:picMkLst>
            <pc:docMk/>
            <pc:sldMk cId="289638570" sldId="273"/>
            <ac:picMk id="5" creationId="{3F171F1B-F045-0032-50BF-F59B73243285}"/>
          </ac:picMkLst>
        </pc:picChg>
      </pc:sldChg>
      <pc:sldChg chg="addSp modSp add del">
        <pc:chgData name="Maarten Wijnenga" userId="8e08509d-485d-4e0a-bb37-8bfc4e27874f" providerId="ADAL" clId="{A838A758-DD5D-4230-8168-A6FC9AC86DD8}" dt="2026-03-12T19:33:35.288" v="3129" actId="47"/>
        <pc:sldMkLst>
          <pc:docMk/>
          <pc:sldMk cId="7762725" sldId="274"/>
        </pc:sldMkLst>
        <pc:spChg chg="add mod">
          <ac:chgData name="Maarten Wijnenga" userId="8e08509d-485d-4e0a-bb37-8bfc4e27874f" providerId="ADAL" clId="{A838A758-DD5D-4230-8168-A6FC9AC86DD8}" dt="2026-03-12T19:26:48.036" v="2740"/>
          <ac:spMkLst>
            <pc:docMk/>
            <pc:sldMk cId="7762725" sldId="274"/>
            <ac:spMk id="2" creationId="{4B10F9A4-437F-B9DA-EEFB-3094DA0D58FA}"/>
          </ac:spMkLst>
        </pc:spChg>
      </pc:sldChg>
      <pc:sldChg chg="addSp modSp add del">
        <pc:chgData name="Maarten Wijnenga" userId="8e08509d-485d-4e0a-bb37-8bfc4e27874f" providerId="ADAL" clId="{A838A758-DD5D-4230-8168-A6FC9AC86DD8}" dt="2026-03-12T19:33:37.473" v="3130" actId="47"/>
        <pc:sldMkLst>
          <pc:docMk/>
          <pc:sldMk cId="1306410337" sldId="275"/>
        </pc:sldMkLst>
        <pc:spChg chg="add mod">
          <ac:chgData name="Maarten Wijnenga" userId="8e08509d-485d-4e0a-bb37-8bfc4e27874f" providerId="ADAL" clId="{A838A758-DD5D-4230-8168-A6FC9AC86DD8}" dt="2026-03-12T19:26:50.201" v="2741"/>
          <ac:spMkLst>
            <pc:docMk/>
            <pc:sldMk cId="1306410337" sldId="275"/>
            <ac:spMk id="2" creationId="{9F0B6D57-EC33-83ED-C513-63939EFB50B6}"/>
          </ac:spMkLst>
        </pc:spChg>
      </pc:sldChg>
      <pc:sldChg chg="addSp delSp modSp add mod">
        <pc:chgData name="Maarten Wijnenga" userId="8e08509d-485d-4e0a-bb37-8bfc4e27874f" providerId="ADAL" clId="{A838A758-DD5D-4230-8168-A6FC9AC86DD8}" dt="2026-03-13T13:58:26.678" v="3885" actId="20577"/>
        <pc:sldMkLst>
          <pc:docMk/>
          <pc:sldMk cId="3780166397" sldId="276"/>
        </pc:sldMkLst>
        <pc:spChg chg="mod">
          <ac:chgData name="Maarten Wijnenga" userId="8e08509d-485d-4e0a-bb37-8bfc4e27874f" providerId="ADAL" clId="{A838A758-DD5D-4230-8168-A6FC9AC86DD8}" dt="2026-03-13T13:58:26.678" v="3885" actId="20577"/>
          <ac:spMkLst>
            <pc:docMk/>
            <pc:sldMk cId="3780166397" sldId="276"/>
            <ac:spMk id="2" creationId="{F2F2E4A0-C472-C435-E74F-89172549B6C3}"/>
          </ac:spMkLst>
        </pc:spChg>
        <pc:spChg chg="mod">
          <ac:chgData name="Maarten Wijnenga" userId="8e08509d-485d-4e0a-bb37-8bfc4e27874f" providerId="ADAL" clId="{A838A758-DD5D-4230-8168-A6FC9AC86DD8}" dt="2026-03-13T13:57:59.310" v="3837" actId="20577"/>
          <ac:spMkLst>
            <pc:docMk/>
            <pc:sldMk cId="3780166397" sldId="276"/>
            <ac:spMk id="312" creationId="{0DA03CF1-244D-2A6B-037C-A4DF3FAC9A58}"/>
          </ac:spMkLst>
        </pc:spChg>
        <pc:picChg chg="add del mod">
          <ac:chgData name="Maarten Wijnenga" userId="8e08509d-485d-4e0a-bb37-8bfc4e27874f" providerId="ADAL" clId="{A838A758-DD5D-4230-8168-A6FC9AC86DD8}" dt="2026-03-09T20:00:57.110" v="1916"/>
          <ac:picMkLst>
            <pc:docMk/>
            <pc:sldMk cId="3780166397" sldId="276"/>
            <ac:picMk id="8" creationId="{0B2E2A0A-C6B5-5963-E386-6BFD10A9349D}"/>
          </ac:picMkLst>
        </pc:picChg>
        <pc:picChg chg="add del mod">
          <ac:chgData name="Maarten Wijnenga" userId="8e08509d-485d-4e0a-bb37-8bfc4e27874f" providerId="ADAL" clId="{A838A758-DD5D-4230-8168-A6FC9AC86DD8}" dt="2026-03-09T19:57:57.347" v="1728"/>
          <ac:picMkLst>
            <pc:docMk/>
            <pc:sldMk cId="3780166397" sldId="276"/>
            <ac:picMk id="9" creationId="{6024C329-2CA7-1836-00A8-48068AA772EF}"/>
          </ac:picMkLst>
        </pc:picChg>
        <pc:picChg chg="add del mod">
          <ac:chgData name="Maarten Wijnenga" userId="8e08509d-485d-4e0a-bb37-8bfc4e27874f" providerId="ADAL" clId="{A838A758-DD5D-4230-8168-A6FC9AC86DD8}" dt="2026-03-09T19:58:41.647" v="1733"/>
          <ac:picMkLst>
            <pc:docMk/>
            <pc:sldMk cId="3780166397" sldId="276"/>
            <ac:picMk id="10" creationId="{EEC5B56D-0C02-0A8F-AEDE-7861DD30BD58}"/>
          </ac:picMkLst>
        </pc:picChg>
        <pc:picChg chg="add mod">
          <ac:chgData name="Maarten Wijnenga" userId="8e08509d-485d-4e0a-bb37-8bfc4e27874f" providerId="ADAL" clId="{A838A758-DD5D-4230-8168-A6FC9AC86DD8}" dt="2026-03-09T19:58:04.390" v="1729"/>
          <ac:picMkLst>
            <pc:docMk/>
            <pc:sldMk cId="3780166397" sldId="276"/>
            <ac:picMk id="11" creationId="{03045A97-6A61-FE20-7FEE-2D769E3569CC}"/>
          </ac:picMkLst>
        </pc:picChg>
        <pc:picChg chg="add del">
          <ac:chgData name="Maarten Wijnenga" userId="8e08509d-485d-4e0a-bb37-8bfc4e27874f" providerId="ADAL" clId="{A838A758-DD5D-4230-8168-A6FC9AC86DD8}" dt="2026-03-09T19:52:16.499" v="1686" actId="478"/>
          <ac:picMkLst>
            <pc:docMk/>
            <pc:sldMk cId="3780166397" sldId="276"/>
            <ac:picMk id="310" creationId="{4F11784E-BF78-556C-CAA7-80FCBDDBA096}"/>
          </ac:picMkLst>
        </pc:picChg>
      </pc:sldChg>
      <pc:sldChg chg="modSp add mod">
        <pc:chgData name="Maarten Wijnenga" userId="8e08509d-485d-4e0a-bb37-8bfc4e27874f" providerId="ADAL" clId="{A838A758-DD5D-4230-8168-A6FC9AC86DD8}" dt="2026-03-12T19:39:14.840" v="3487" actId="20577"/>
        <pc:sldMkLst>
          <pc:docMk/>
          <pc:sldMk cId="1243489537" sldId="277"/>
        </pc:sldMkLst>
        <pc:spChg chg="mod">
          <ac:chgData name="Maarten Wijnenga" userId="8e08509d-485d-4e0a-bb37-8bfc4e27874f" providerId="ADAL" clId="{A838A758-DD5D-4230-8168-A6FC9AC86DD8}" dt="2026-03-12T19:39:14.840" v="3487" actId="20577"/>
          <ac:spMkLst>
            <pc:docMk/>
            <pc:sldMk cId="1243489537" sldId="277"/>
            <ac:spMk id="4" creationId="{9A9E7789-E201-4541-FD71-44D406D8F985}"/>
          </ac:spMkLst>
        </pc:spChg>
        <pc:spChg chg="mod">
          <ac:chgData name="Maarten Wijnenga" userId="8e08509d-485d-4e0a-bb37-8bfc4e27874f" providerId="ADAL" clId="{A838A758-DD5D-4230-8168-A6FC9AC86DD8}" dt="2026-03-12T19:37:14.034" v="3184" actId="20577"/>
          <ac:spMkLst>
            <pc:docMk/>
            <pc:sldMk cId="1243489537" sldId="277"/>
            <ac:spMk id="312" creationId="{88CA2137-8F39-2EB8-7297-08D01E87420B}"/>
          </ac:spMkLst>
        </pc:spChg>
      </pc:sldChg>
      <pc:sldChg chg="addSp delSp modSp add mod">
        <pc:chgData name="Maarten Wijnenga" userId="8e08509d-485d-4e0a-bb37-8bfc4e27874f" providerId="ADAL" clId="{A838A758-DD5D-4230-8168-A6FC9AC86DD8}" dt="2026-03-13T13:56:22.874" v="3833" actId="1076"/>
        <pc:sldMkLst>
          <pc:docMk/>
          <pc:sldMk cId="1806987630" sldId="278"/>
        </pc:sldMkLst>
        <pc:spChg chg="mod">
          <ac:chgData name="Maarten Wijnenga" userId="8e08509d-485d-4e0a-bb37-8bfc4e27874f" providerId="ADAL" clId="{A838A758-DD5D-4230-8168-A6FC9AC86DD8}" dt="2026-03-13T13:55:28.082" v="3824" actId="20577"/>
          <ac:spMkLst>
            <pc:docMk/>
            <pc:sldMk cId="1806987630" sldId="278"/>
            <ac:spMk id="2" creationId="{8C540F65-98C1-9C7A-D02C-3239EE950C6F}"/>
          </ac:spMkLst>
        </pc:spChg>
        <pc:picChg chg="add del mod">
          <ac:chgData name="Maarten Wijnenga" userId="8e08509d-485d-4e0a-bb37-8bfc4e27874f" providerId="ADAL" clId="{A838A758-DD5D-4230-8168-A6FC9AC86DD8}" dt="2026-03-13T13:55:35.766" v="3826" actId="478"/>
          <ac:picMkLst>
            <pc:docMk/>
            <pc:sldMk cId="1806987630" sldId="278"/>
            <ac:picMk id="5" creationId="{E795DDB9-1FC9-BDD0-D0A7-3B437C0B4ADA}"/>
          </ac:picMkLst>
        </pc:picChg>
        <pc:picChg chg="add mod">
          <ac:chgData name="Maarten Wijnenga" userId="8e08509d-485d-4e0a-bb37-8bfc4e27874f" providerId="ADAL" clId="{A838A758-DD5D-4230-8168-A6FC9AC86DD8}" dt="2026-03-13T13:56:22.874" v="3833" actId="1076"/>
          <ac:picMkLst>
            <pc:docMk/>
            <pc:sldMk cId="1806987630" sldId="278"/>
            <ac:picMk id="7" creationId="{5D202A05-E741-6776-93FF-79C54F73873E}"/>
          </ac:picMkLst>
        </pc:picChg>
        <pc:picChg chg="add mod">
          <ac:chgData name="Maarten Wijnenga" userId="8e08509d-485d-4e0a-bb37-8bfc4e27874f" providerId="ADAL" clId="{A838A758-DD5D-4230-8168-A6FC9AC86DD8}" dt="2026-03-13T13:56:20.717" v="3832" actId="1076"/>
          <ac:picMkLst>
            <pc:docMk/>
            <pc:sldMk cId="1806987630" sldId="278"/>
            <ac:picMk id="9" creationId="{7E1E91DF-0629-7E19-A5E7-167A4F6449BD}"/>
          </ac:picMkLst>
        </pc:picChg>
        <pc:picChg chg="del">
          <ac:chgData name="Maarten Wijnenga" userId="8e08509d-485d-4e0a-bb37-8bfc4e27874f" providerId="ADAL" clId="{A838A758-DD5D-4230-8168-A6FC9AC86DD8}" dt="2026-03-13T13:54:10.044" v="3817" actId="478"/>
          <ac:picMkLst>
            <pc:docMk/>
            <pc:sldMk cId="1806987630" sldId="278"/>
            <ac:picMk id="1026" creationId="{F365DEDC-B3F1-0BD2-7DA3-BF5F942ED20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80171B"/>
            </a:solidFill>
          </c:spPr>
          <c:explosion val="3"/>
          <c:dPt>
            <c:idx val="0"/>
            <c:bubble3D val="0"/>
            <c:spPr>
              <a:solidFill>
                <a:srgbClr val="80171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9-48D4-978B-F1589EE12787}"/>
              </c:ext>
            </c:extLst>
          </c:dPt>
          <c:dPt>
            <c:idx val="1"/>
            <c:bubble3D val="0"/>
            <c:spPr>
              <a:solidFill>
                <a:srgbClr val="F18A8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9-48D4-978B-F1589EE12787}"/>
              </c:ext>
            </c:extLst>
          </c:dPt>
          <c:dPt>
            <c:idx val="2"/>
            <c:bubble3D val="0"/>
            <c:spPr>
              <a:solidFill>
                <a:srgbClr val="EA515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9-48D4-978B-F1589EE12787}"/>
              </c:ext>
            </c:extLst>
          </c:dPt>
          <c:dPt>
            <c:idx val="3"/>
            <c:bubble3D val="0"/>
            <c:spPr>
              <a:solidFill>
                <a:srgbClr val="80171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9-48D4-978B-F1589EE12787}"/>
              </c:ext>
            </c:extLst>
          </c:dPt>
          <c:dLbls>
            <c:dLbl>
              <c:idx val="0"/>
              <c:layout>
                <c:manualLayout>
                  <c:x val="-0.20713758296674267"/>
                  <c:y val="0.125716720339926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Biopt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A9-48D4-978B-F1589EE12787}"/>
                </c:ext>
              </c:extLst>
            </c:dLbl>
            <c:dLbl>
              <c:idx val="1"/>
              <c:layout>
                <c:manualLayout>
                  <c:x val="1.128263938120877E-2"/>
                  <c:y val="-0.16509555631470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Gedeeltelijke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resectie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0489128434507"/>
                      <c:h val="0.238301596379645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EA9-48D4-978B-F1589EE12787}"/>
                </c:ext>
              </c:extLst>
            </c:dLbl>
            <c:dLbl>
              <c:idx val="2"/>
              <c:layout>
                <c:manualLayout>
                  <c:x val="0.22573959668308169"/>
                  <c:y val="0.19555804196877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Volledige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resectie</a:t>
                    </a:r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2155626305784"/>
                      <c:h val="0.312860471275529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EA9-48D4-978B-F1589EE127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EA9-48D4-978B-F1589EE12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Biopsy only</c:v>
                </c:pt>
                <c:pt idx="1">
                  <c:v>Partial resection</c:v>
                </c:pt>
                <c:pt idx="2">
                  <c:v>Total resection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A9-48D4-978B-F1589EE1278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rgbClr val="80171B"/>
            </a:solidFill>
          </c:spPr>
          <c:explosion val="3"/>
          <c:dPt>
            <c:idx val="0"/>
            <c:bubble3D val="0"/>
            <c:spPr>
              <a:solidFill>
                <a:srgbClr val="80171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A9-441D-ABC2-ED238C7E1DE6}"/>
              </c:ext>
            </c:extLst>
          </c:dPt>
          <c:dPt>
            <c:idx val="1"/>
            <c:bubble3D val="0"/>
            <c:spPr>
              <a:solidFill>
                <a:srgbClr val="F18A8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A9-441D-ABC2-ED238C7E1DE6}"/>
              </c:ext>
            </c:extLst>
          </c:dPt>
          <c:dPt>
            <c:idx val="2"/>
            <c:bubble3D val="0"/>
            <c:spPr>
              <a:solidFill>
                <a:srgbClr val="EA515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A9-441D-ABC2-ED238C7E1DE6}"/>
              </c:ext>
            </c:extLst>
          </c:dPt>
          <c:dPt>
            <c:idx val="3"/>
            <c:bubble3D val="0"/>
            <c:spPr>
              <a:solidFill>
                <a:srgbClr val="80171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A9-441D-ABC2-ED238C7E1DE6}"/>
              </c:ext>
            </c:extLst>
          </c:dPt>
          <c:dLbls>
            <c:dLbl>
              <c:idx val="0"/>
              <c:layout>
                <c:manualLayout>
                  <c:x val="-0.20713758296674267"/>
                  <c:y val="0.125716720339926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Biopt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A9-441D-ABC2-ED238C7E1DE6}"/>
                </c:ext>
              </c:extLst>
            </c:dLbl>
            <c:dLbl>
              <c:idx val="1"/>
              <c:layout>
                <c:manualLayout>
                  <c:x val="1.128263938120877E-2"/>
                  <c:y val="-0.16509555631470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Gedeeltelijke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resectie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0489128434507"/>
                      <c:h val="0.238301596379645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DA9-441D-ABC2-ED238C7E1DE6}"/>
                </c:ext>
              </c:extLst>
            </c:dLbl>
            <c:dLbl>
              <c:idx val="2"/>
              <c:layout>
                <c:manualLayout>
                  <c:x val="0.22573959668308169"/>
                  <c:y val="0.19555804196877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Volledige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resectie</a:t>
                    </a:r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2155626305784"/>
                      <c:h val="0.312860471275529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DA9-441D-ABC2-ED238C7E1D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DA9-441D-ABC2-ED238C7E1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Biopsy only</c:v>
                </c:pt>
                <c:pt idx="1">
                  <c:v>Partial resection</c:v>
                </c:pt>
                <c:pt idx="2">
                  <c:v>Total resection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A9-441D-ABC2-ED238C7E1DE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FA523-C046-4D78-9125-FDC5EC013C2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FD44C93-8373-4C81-B29A-54C07281638B}">
      <dgm:prSet phldrT="[Tekst]"/>
      <dgm:spPr>
        <a:solidFill>
          <a:srgbClr val="81181B"/>
        </a:solidFill>
      </dgm:spPr>
      <dgm:t>
        <a:bodyPr/>
        <a:lstStyle/>
        <a:p>
          <a:r>
            <a:rPr lang="nl-NL" dirty="0"/>
            <a:t>Radiotherapie</a:t>
          </a:r>
        </a:p>
        <a:p>
          <a:r>
            <a:rPr lang="nl-NL" dirty="0"/>
            <a:t>Chemotherapie</a:t>
          </a:r>
        </a:p>
      </dgm:t>
    </dgm:pt>
    <dgm:pt modelId="{F9C264B0-965B-4CD8-A5C2-27B59641E040}" type="parTrans" cxnId="{9DA5D37A-EEDF-4900-BC1F-8E99CE82199E}">
      <dgm:prSet/>
      <dgm:spPr/>
      <dgm:t>
        <a:bodyPr/>
        <a:lstStyle/>
        <a:p>
          <a:endParaRPr lang="nl-NL"/>
        </a:p>
      </dgm:t>
    </dgm:pt>
    <dgm:pt modelId="{2334355E-FEFB-460A-86DF-FEBCC49CA0B1}" type="sibTrans" cxnId="{9DA5D37A-EEDF-4900-BC1F-8E99CE82199E}">
      <dgm:prSet/>
      <dgm:spPr/>
      <dgm:t>
        <a:bodyPr/>
        <a:lstStyle/>
        <a:p>
          <a:endParaRPr lang="nl-NL"/>
        </a:p>
      </dgm:t>
    </dgm:pt>
    <dgm:pt modelId="{85006849-99AD-426E-A808-681BF4F90C97}">
      <dgm:prSet phldrT="[Tekst]"/>
      <dgm:spPr>
        <a:solidFill>
          <a:srgbClr val="81181B"/>
        </a:solidFill>
      </dgm:spPr>
      <dgm:t>
        <a:bodyPr/>
        <a:lstStyle/>
        <a:p>
          <a:r>
            <a:rPr lang="nl-NL" dirty="0"/>
            <a:t>Eerst vervolgen met MRI</a:t>
          </a:r>
        </a:p>
      </dgm:t>
    </dgm:pt>
    <dgm:pt modelId="{654C3F59-7136-4B45-A5D0-00454812E16D}" type="parTrans" cxnId="{0F123E3D-5210-4B6C-B9D4-57B01E7B36F2}">
      <dgm:prSet/>
      <dgm:spPr/>
      <dgm:t>
        <a:bodyPr/>
        <a:lstStyle/>
        <a:p>
          <a:endParaRPr lang="nl-NL"/>
        </a:p>
      </dgm:t>
    </dgm:pt>
    <dgm:pt modelId="{A0DBAE66-B79A-4947-AE81-9D3DA7610882}" type="sibTrans" cxnId="{0F123E3D-5210-4B6C-B9D4-57B01E7B36F2}">
      <dgm:prSet/>
      <dgm:spPr/>
      <dgm:t>
        <a:bodyPr/>
        <a:lstStyle/>
        <a:p>
          <a:endParaRPr lang="nl-NL"/>
        </a:p>
      </dgm:t>
    </dgm:pt>
    <dgm:pt modelId="{0EF8C66D-D26A-4548-95F0-D576C236D700}" type="pres">
      <dgm:prSet presAssocID="{3BFFA523-C046-4D78-9125-FDC5EC013C24}" presName="linearFlow" presStyleCnt="0">
        <dgm:presLayoutVars>
          <dgm:dir/>
          <dgm:resizeHandles val="exact"/>
        </dgm:presLayoutVars>
      </dgm:prSet>
      <dgm:spPr/>
    </dgm:pt>
    <dgm:pt modelId="{9AC63F82-3446-494A-8B46-C49E611E3DC1}" type="pres">
      <dgm:prSet presAssocID="{FFD44C93-8373-4C81-B29A-54C07281638B}" presName="composite" presStyleCnt="0"/>
      <dgm:spPr/>
    </dgm:pt>
    <dgm:pt modelId="{1585F24A-C783-4971-B664-E1E2A75E3A52}" type="pres">
      <dgm:prSet presAssocID="{FFD44C93-8373-4C81-B29A-54C07281638B}" presName="imgShp" presStyleLbl="fgImgPlac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2E55022-63C7-419B-A6E0-F96A9D32CBAE}" type="pres">
      <dgm:prSet presAssocID="{FFD44C93-8373-4C81-B29A-54C07281638B}" presName="txShp" presStyleLbl="node1" presStyleIdx="0" presStyleCnt="2">
        <dgm:presLayoutVars>
          <dgm:bulletEnabled val="1"/>
        </dgm:presLayoutVars>
      </dgm:prSet>
      <dgm:spPr/>
    </dgm:pt>
    <dgm:pt modelId="{FAEED171-BC13-45F4-AC3E-8CDB471C28B0}" type="pres">
      <dgm:prSet presAssocID="{2334355E-FEFB-460A-86DF-FEBCC49CA0B1}" presName="spacing" presStyleCnt="0"/>
      <dgm:spPr/>
    </dgm:pt>
    <dgm:pt modelId="{E16A4444-160F-413C-B921-14AC625BFF60}" type="pres">
      <dgm:prSet presAssocID="{85006849-99AD-426E-A808-681BF4F90C97}" presName="composite" presStyleCnt="0"/>
      <dgm:spPr/>
    </dgm:pt>
    <dgm:pt modelId="{58C76FD6-EC42-4E3B-994C-4B4019D7C8E0}" type="pres">
      <dgm:prSet presAssocID="{85006849-99AD-426E-A808-681BF4F90C97}" presName="imgShp" presStyleLbl="fgImgPlace1" presStyleIdx="1" presStyleCnt="2"/>
      <dgm:spPr>
        <a:blipFill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6E8232-3E8A-47DC-BA69-7C6C0A661570}" type="pres">
      <dgm:prSet presAssocID="{85006849-99AD-426E-A808-681BF4F90C97}" presName="txShp" presStyleLbl="node1" presStyleIdx="1" presStyleCnt="2">
        <dgm:presLayoutVars>
          <dgm:bulletEnabled val="1"/>
        </dgm:presLayoutVars>
      </dgm:prSet>
      <dgm:spPr/>
    </dgm:pt>
  </dgm:ptLst>
  <dgm:cxnLst>
    <dgm:cxn modelId="{930E0B35-7C13-471F-AC45-0903EAEF65B6}" type="presOf" srcId="{3BFFA523-C046-4D78-9125-FDC5EC013C24}" destId="{0EF8C66D-D26A-4548-95F0-D576C236D700}" srcOrd="0" destOrd="0" presId="urn:microsoft.com/office/officeart/2005/8/layout/vList3"/>
    <dgm:cxn modelId="{0F123E3D-5210-4B6C-B9D4-57B01E7B36F2}" srcId="{3BFFA523-C046-4D78-9125-FDC5EC013C24}" destId="{85006849-99AD-426E-A808-681BF4F90C97}" srcOrd="1" destOrd="0" parTransId="{654C3F59-7136-4B45-A5D0-00454812E16D}" sibTransId="{A0DBAE66-B79A-4947-AE81-9D3DA7610882}"/>
    <dgm:cxn modelId="{3BD47245-7C1A-4210-A41A-0348DCBBC950}" type="presOf" srcId="{FFD44C93-8373-4C81-B29A-54C07281638B}" destId="{F2E55022-63C7-419B-A6E0-F96A9D32CBAE}" srcOrd="0" destOrd="0" presId="urn:microsoft.com/office/officeart/2005/8/layout/vList3"/>
    <dgm:cxn modelId="{9DA5D37A-EEDF-4900-BC1F-8E99CE82199E}" srcId="{3BFFA523-C046-4D78-9125-FDC5EC013C24}" destId="{FFD44C93-8373-4C81-B29A-54C07281638B}" srcOrd="0" destOrd="0" parTransId="{F9C264B0-965B-4CD8-A5C2-27B59641E040}" sibTransId="{2334355E-FEFB-460A-86DF-FEBCC49CA0B1}"/>
    <dgm:cxn modelId="{1B9D7B86-948A-4668-AAB5-C79B1DFDD993}" type="presOf" srcId="{85006849-99AD-426E-A808-681BF4F90C97}" destId="{826E8232-3E8A-47DC-BA69-7C6C0A661570}" srcOrd="0" destOrd="0" presId="urn:microsoft.com/office/officeart/2005/8/layout/vList3"/>
    <dgm:cxn modelId="{8AE7E2F4-2424-486A-A992-91FFDE29A144}" type="presParOf" srcId="{0EF8C66D-D26A-4548-95F0-D576C236D700}" destId="{9AC63F82-3446-494A-8B46-C49E611E3DC1}" srcOrd="0" destOrd="0" presId="urn:microsoft.com/office/officeart/2005/8/layout/vList3"/>
    <dgm:cxn modelId="{F9AB186F-E069-43E4-95B7-19295829559E}" type="presParOf" srcId="{9AC63F82-3446-494A-8B46-C49E611E3DC1}" destId="{1585F24A-C783-4971-B664-E1E2A75E3A52}" srcOrd="0" destOrd="0" presId="urn:microsoft.com/office/officeart/2005/8/layout/vList3"/>
    <dgm:cxn modelId="{D90AD7F2-11AA-4203-AF09-8905A4FD68F5}" type="presParOf" srcId="{9AC63F82-3446-494A-8B46-C49E611E3DC1}" destId="{F2E55022-63C7-419B-A6E0-F96A9D32CBAE}" srcOrd="1" destOrd="0" presId="urn:microsoft.com/office/officeart/2005/8/layout/vList3"/>
    <dgm:cxn modelId="{587C5C15-EAAC-4C21-94D2-B56371D8A43B}" type="presParOf" srcId="{0EF8C66D-D26A-4548-95F0-D576C236D700}" destId="{FAEED171-BC13-45F4-AC3E-8CDB471C28B0}" srcOrd="1" destOrd="0" presId="urn:microsoft.com/office/officeart/2005/8/layout/vList3"/>
    <dgm:cxn modelId="{B7E5C97F-2459-42AC-92A1-B69141978E92}" type="presParOf" srcId="{0EF8C66D-D26A-4548-95F0-D576C236D700}" destId="{E16A4444-160F-413C-B921-14AC625BFF60}" srcOrd="2" destOrd="0" presId="urn:microsoft.com/office/officeart/2005/8/layout/vList3"/>
    <dgm:cxn modelId="{4DABEA28-9B2D-41DE-A8F5-FA7FDA9B68D3}" type="presParOf" srcId="{E16A4444-160F-413C-B921-14AC625BFF60}" destId="{58C76FD6-EC42-4E3B-994C-4B4019D7C8E0}" srcOrd="0" destOrd="0" presId="urn:microsoft.com/office/officeart/2005/8/layout/vList3"/>
    <dgm:cxn modelId="{973A5C21-ADD3-459A-94B4-7AB405278847}" type="presParOf" srcId="{E16A4444-160F-413C-B921-14AC625BFF60}" destId="{826E8232-3E8A-47DC-BA69-7C6C0A66157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FA523-C046-4D78-9125-FDC5EC013C2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FD44C93-8373-4C81-B29A-54C07281638B}">
      <dgm:prSet phldrT="[Tekst]"/>
      <dgm:spPr>
        <a:solidFill>
          <a:srgbClr val="81181B"/>
        </a:solidFill>
      </dgm:spPr>
      <dgm:t>
        <a:bodyPr/>
        <a:lstStyle/>
        <a:p>
          <a:r>
            <a:rPr lang="nl-NL" dirty="0"/>
            <a:t>Radiotherapie</a:t>
          </a:r>
        </a:p>
        <a:p>
          <a:r>
            <a:rPr lang="nl-NL" dirty="0"/>
            <a:t>Chemotherapie</a:t>
          </a:r>
        </a:p>
      </dgm:t>
    </dgm:pt>
    <dgm:pt modelId="{F9C264B0-965B-4CD8-A5C2-27B59641E040}" type="parTrans" cxnId="{9DA5D37A-EEDF-4900-BC1F-8E99CE82199E}">
      <dgm:prSet/>
      <dgm:spPr/>
      <dgm:t>
        <a:bodyPr/>
        <a:lstStyle/>
        <a:p>
          <a:endParaRPr lang="nl-NL"/>
        </a:p>
      </dgm:t>
    </dgm:pt>
    <dgm:pt modelId="{2334355E-FEFB-460A-86DF-FEBCC49CA0B1}" type="sibTrans" cxnId="{9DA5D37A-EEDF-4900-BC1F-8E99CE82199E}">
      <dgm:prSet/>
      <dgm:spPr/>
      <dgm:t>
        <a:bodyPr/>
        <a:lstStyle/>
        <a:p>
          <a:endParaRPr lang="nl-NL"/>
        </a:p>
      </dgm:t>
    </dgm:pt>
    <dgm:pt modelId="{85006849-99AD-426E-A808-681BF4F90C97}">
      <dgm:prSet phldrT="[Tekst]"/>
      <dgm:spPr>
        <a:solidFill>
          <a:srgbClr val="81181B"/>
        </a:solidFill>
      </dgm:spPr>
      <dgm:t>
        <a:bodyPr/>
        <a:lstStyle/>
        <a:p>
          <a:r>
            <a:rPr lang="nl-NL" dirty="0"/>
            <a:t>Eerst vervolgen met MRI</a:t>
          </a:r>
        </a:p>
      </dgm:t>
    </dgm:pt>
    <dgm:pt modelId="{654C3F59-7136-4B45-A5D0-00454812E16D}" type="parTrans" cxnId="{0F123E3D-5210-4B6C-B9D4-57B01E7B36F2}">
      <dgm:prSet/>
      <dgm:spPr/>
      <dgm:t>
        <a:bodyPr/>
        <a:lstStyle/>
        <a:p>
          <a:endParaRPr lang="nl-NL"/>
        </a:p>
      </dgm:t>
    </dgm:pt>
    <dgm:pt modelId="{A0DBAE66-B79A-4947-AE81-9D3DA7610882}" type="sibTrans" cxnId="{0F123E3D-5210-4B6C-B9D4-57B01E7B36F2}">
      <dgm:prSet/>
      <dgm:spPr/>
      <dgm:t>
        <a:bodyPr/>
        <a:lstStyle/>
        <a:p>
          <a:endParaRPr lang="nl-NL"/>
        </a:p>
      </dgm:t>
    </dgm:pt>
    <dgm:pt modelId="{06329707-4303-4777-97F5-8E491DCA519C}">
      <dgm:prSet phldrT="[Tekst]" custT="1"/>
      <dgm:spPr>
        <a:solidFill>
          <a:srgbClr val="81181B"/>
        </a:solidFill>
      </dgm:spPr>
      <dgm:t>
        <a:bodyPr/>
        <a:lstStyle/>
        <a:p>
          <a:r>
            <a:rPr lang="nl-NL" sz="2800" b="1" dirty="0" err="1"/>
            <a:t>Vorasidenib</a:t>
          </a:r>
          <a:endParaRPr lang="nl-NL" sz="2800" b="1" dirty="0"/>
        </a:p>
      </dgm:t>
    </dgm:pt>
    <dgm:pt modelId="{C6EB2EEC-68ED-40D4-A072-4BEB7CD20640}" type="parTrans" cxnId="{5DB5D378-5BCB-4B28-8C18-B737DCD00711}">
      <dgm:prSet/>
      <dgm:spPr/>
      <dgm:t>
        <a:bodyPr/>
        <a:lstStyle/>
        <a:p>
          <a:endParaRPr lang="nl-NL"/>
        </a:p>
      </dgm:t>
    </dgm:pt>
    <dgm:pt modelId="{AAFC272B-F38E-4CC7-8F72-0BCB5FBF74E1}" type="sibTrans" cxnId="{5DB5D378-5BCB-4B28-8C18-B737DCD00711}">
      <dgm:prSet/>
      <dgm:spPr/>
      <dgm:t>
        <a:bodyPr/>
        <a:lstStyle/>
        <a:p>
          <a:endParaRPr lang="nl-NL"/>
        </a:p>
      </dgm:t>
    </dgm:pt>
    <dgm:pt modelId="{0EF8C66D-D26A-4548-95F0-D576C236D700}" type="pres">
      <dgm:prSet presAssocID="{3BFFA523-C046-4D78-9125-FDC5EC013C24}" presName="linearFlow" presStyleCnt="0">
        <dgm:presLayoutVars>
          <dgm:dir/>
          <dgm:resizeHandles val="exact"/>
        </dgm:presLayoutVars>
      </dgm:prSet>
      <dgm:spPr/>
    </dgm:pt>
    <dgm:pt modelId="{9AC63F82-3446-494A-8B46-C49E611E3DC1}" type="pres">
      <dgm:prSet presAssocID="{FFD44C93-8373-4C81-B29A-54C07281638B}" presName="composite" presStyleCnt="0"/>
      <dgm:spPr/>
    </dgm:pt>
    <dgm:pt modelId="{1585F24A-C783-4971-B664-E1E2A75E3A52}" type="pres">
      <dgm:prSet presAssocID="{FFD44C93-8373-4C81-B29A-54C07281638B}" presName="imgShp" presStyleLbl="fgImgPlac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2E55022-63C7-419B-A6E0-F96A9D32CBAE}" type="pres">
      <dgm:prSet presAssocID="{FFD44C93-8373-4C81-B29A-54C07281638B}" presName="txShp" presStyleLbl="node1" presStyleIdx="0" presStyleCnt="3">
        <dgm:presLayoutVars>
          <dgm:bulletEnabled val="1"/>
        </dgm:presLayoutVars>
      </dgm:prSet>
      <dgm:spPr/>
    </dgm:pt>
    <dgm:pt modelId="{FAEED171-BC13-45F4-AC3E-8CDB471C28B0}" type="pres">
      <dgm:prSet presAssocID="{2334355E-FEFB-460A-86DF-FEBCC49CA0B1}" presName="spacing" presStyleCnt="0"/>
      <dgm:spPr/>
    </dgm:pt>
    <dgm:pt modelId="{E16A4444-160F-413C-B921-14AC625BFF60}" type="pres">
      <dgm:prSet presAssocID="{85006849-99AD-426E-A808-681BF4F90C97}" presName="composite" presStyleCnt="0"/>
      <dgm:spPr/>
    </dgm:pt>
    <dgm:pt modelId="{58C76FD6-EC42-4E3B-994C-4B4019D7C8E0}" type="pres">
      <dgm:prSet presAssocID="{85006849-99AD-426E-A808-681BF4F90C97}" presName="imgShp" presStyleLbl="fgImgPlace1" presStyleIdx="1" presStyleCnt="3"/>
      <dgm:spPr>
        <a:blipFill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6E8232-3E8A-47DC-BA69-7C6C0A661570}" type="pres">
      <dgm:prSet presAssocID="{85006849-99AD-426E-A808-681BF4F90C97}" presName="txShp" presStyleLbl="node1" presStyleIdx="1" presStyleCnt="3">
        <dgm:presLayoutVars>
          <dgm:bulletEnabled val="1"/>
        </dgm:presLayoutVars>
      </dgm:prSet>
      <dgm:spPr/>
    </dgm:pt>
    <dgm:pt modelId="{B48EB0D8-CC00-41B5-AB2E-0B9DDAEA3E50}" type="pres">
      <dgm:prSet presAssocID="{A0DBAE66-B79A-4947-AE81-9D3DA7610882}" presName="spacing" presStyleCnt="0"/>
      <dgm:spPr/>
    </dgm:pt>
    <dgm:pt modelId="{87BD44CA-0047-440D-AA58-F3F14A7B1BDC}" type="pres">
      <dgm:prSet presAssocID="{06329707-4303-4777-97F5-8E491DCA519C}" presName="composite" presStyleCnt="0"/>
      <dgm:spPr/>
    </dgm:pt>
    <dgm:pt modelId="{F00691C9-BBEA-4007-AC1B-59E4C1A9B156}" type="pres">
      <dgm:prSet presAssocID="{06329707-4303-4777-97F5-8E491DCA519C}" presName="imgShp" presStyleLbl="fgImgPlace1" presStyleIdx="2" presStyleCnt="3"/>
      <dgm:spPr>
        <a:blipFill>
          <a:blip xmlns:r="http://schemas.openxmlformats.org/officeDocument/2006/relationships" r:embed="rId3">
            <a:duotone>
              <a:prstClr val="black"/>
              <a:srgbClr val="6F4A3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C824014-D068-476D-A2D7-96411F0F378B}" type="pres">
      <dgm:prSet presAssocID="{06329707-4303-4777-97F5-8E491DCA519C}" presName="txShp" presStyleLbl="node1" presStyleIdx="2" presStyleCnt="3">
        <dgm:presLayoutVars>
          <dgm:bulletEnabled val="1"/>
        </dgm:presLayoutVars>
      </dgm:prSet>
      <dgm:spPr/>
    </dgm:pt>
  </dgm:ptLst>
  <dgm:cxnLst>
    <dgm:cxn modelId="{930E0B35-7C13-471F-AC45-0903EAEF65B6}" type="presOf" srcId="{3BFFA523-C046-4D78-9125-FDC5EC013C24}" destId="{0EF8C66D-D26A-4548-95F0-D576C236D700}" srcOrd="0" destOrd="0" presId="urn:microsoft.com/office/officeart/2005/8/layout/vList3"/>
    <dgm:cxn modelId="{0F123E3D-5210-4B6C-B9D4-57B01E7B36F2}" srcId="{3BFFA523-C046-4D78-9125-FDC5EC013C24}" destId="{85006849-99AD-426E-A808-681BF4F90C97}" srcOrd="1" destOrd="0" parTransId="{654C3F59-7136-4B45-A5D0-00454812E16D}" sibTransId="{A0DBAE66-B79A-4947-AE81-9D3DA7610882}"/>
    <dgm:cxn modelId="{3BD47245-7C1A-4210-A41A-0348DCBBC950}" type="presOf" srcId="{FFD44C93-8373-4C81-B29A-54C07281638B}" destId="{F2E55022-63C7-419B-A6E0-F96A9D32CBAE}" srcOrd="0" destOrd="0" presId="urn:microsoft.com/office/officeart/2005/8/layout/vList3"/>
    <dgm:cxn modelId="{5DB5D378-5BCB-4B28-8C18-B737DCD00711}" srcId="{3BFFA523-C046-4D78-9125-FDC5EC013C24}" destId="{06329707-4303-4777-97F5-8E491DCA519C}" srcOrd="2" destOrd="0" parTransId="{C6EB2EEC-68ED-40D4-A072-4BEB7CD20640}" sibTransId="{AAFC272B-F38E-4CC7-8F72-0BCB5FBF74E1}"/>
    <dgm:cxn modelId="{9DA5D37A-EEDF-4900-BC1F-8E99CE82199E}" srcId="{3BFFA523-C046-4D78-9125-FDC5EC013C24}" destId="{FFD44C93-8373-4C81-B29A-54C07281638B}" srcOrd="0" destOrd="0" parTransId="{F9C264B0-965B-4CD8-A5C2-27B59641E040}" sibTransId="{2334355E-FEFB-460A-86DF-FEBCC49CA0B1}"/>
    <dgm:cxn modelId="{DCAECE85-C4B9-4F35-9E6E-8B2466F77F87}" type="presOf" srcId="{06329707-4303-4777-97F5-8E491DCA519C}" destId="{BC824014-D068-476D-A2D7-96411F0F378B}" srcOrd="0" destOrd="0" presId="urn:microsoft.com/office/officeart/2005/8/layout/vList3"/>
    <dgm:cxn modelId="{1B9D7B86-948A-4668-AAB5-C79B1DFDD993}" type="presOf" srcId="{85006849-99AD-426E-A808-681BF4F90C97}" destId="{826E8232-3E8A-47DC-BA69-7C6C0A661570}" srcOrd="0" destOrd="0" presId="urn:microsoft.com/office/officeart/2005/8/layout/vList3"/>
    <dgm:cxn modelId="{8AE7E2F4-2424-486A-A992-91FFDE29A144}" type="presParOf" srcId="{0EF8C66D-D26A-4548-95F0-D576C236D700}" destId="{9AC63F82-3446-494A-8B46-C49E611E3DC1}" srcOrd="0" destOrd="0" presId="urn:microsoft.com/office/officeart/2005/8/layout/vList3"/>
    <dgm:cxn modelId="{F9AB186F-E069-43E4-95B7-19295829559E}" type="presParOf" srcId="{9AC63F82-3446-494A-8B46-C49E611E3DC1}" destId="{1585F24A-C783-4971-B664-E1E2A75E3A52}" srcOrd="0" destOrd="0" presId="urn:microsoft.com/office/officeart/2005/8/layout/vList3"/>
    <dgm:cxn modelId="{D90AD7F2-11AA-4203-AF09-8905A4FD68F5}" type="presParOf" srcId="{9AC63F82-3446-494A-8B46-C49E611E3DC1}" destId="{F2E55022-63C7-419B-A6E0-F96A9D32CBAE}" srcOrd="1" destOrd="0" presId="urn:microsoft.com/office/officeart/2005/8/layout/vList3"/>
    <dgm:cxn modelId="{587C5C15-EAAC-4C21-94D2-B56371D8A43B}" type="presParOf" srcId="{0EF8C66D-D26A-4548-95F0-D576C236D700}" destId="{FAEED171-BC13-45F4-AC3E-8CDB471C28B0}" srcOrd="1" destOrd="0" presId="urn:microsoft.com/office/officeart/2005/8/layout/vList3"/>
    <dgm:cxn modelId="{B7E5C97F-2459-42AC-92A1-B69141978E92}" type="presParOf" srcId="{0EF8C66D-D26A-4548-95F0-D576C236D700}" destId="{E16A4444-160F-413C-B921-14AC625BFF60}" srcOrd="2" destOrd="0" presId="urn:microsoft.com/office/officeart/2005/8/layout/vList3"/>
    <dgm:cxn modelId="{4DABEA28-9B2D-41DE-A8F5-FA7FDA9B68D3}" type="presParOf" srcId="{E16A4444-160F-413C-B921-14AC625BFF60}" destId="{58C76FD6-EC42-4E3B-994C-4B4019D7C8E0}" srcOrd="0" destOrd="0" presId="urn:microsoft.com/office/officeart/2005/8/layout/vList3"/>
    <dgm:cxn modelId="{973A5C21-ADD3-459A-94B4-7AB405278847}" type="presParOf" srcId="{E16A4444-160F-413C-B921-14AC625BFF60}" destId="{826E8232-3E8A-47DC-BA69-7C6C0A661570}" srcOrd="1" destOrd="0" presId="urn:microsoft.com/office/officeart/2005/8/layout/vList3"/>
    <dgm:cxn modelId="{6674A1BA-7D64-4E53-A918-617912B8921D}" type="presParOf" srcId="{0EF8C66D-D26A-4548-95F0-D576C236D700}" destId="{B48EB0D8-CC00-41B5-AB2E-0B9DDAEA3E50}" srcOrd="3" destOrd="0" presId="urn:microsoft.com/office/officeart/2005/8/layout/vList3"/>
    <dgm:cxn modelId="{9FA48F08-45DA-4255-8E5A-ADDBEF61E14D}" type="presParOf" srcId="{0EF8C66D-D26A-4548-95F0-D576C236D700}" destId="{87BD44CA-0047-440D-AA58-F3F14A7B1BDC}" srcOrd="4" destOrd="0" presId="urn:microsoft.com/office/officeart/2005/8/layout/vList3"/>
    <dgm:cxn modelId="{76B56771-0B0C-4E7B-BF33-AE501DE32806}" type="presParOf" srcId="{87BD44CA-0047-440D-AA58-F3F14A7B1BDC}" destId="{F00691C9-BBEA-4007-AC1B-59E4C1A9B156}" srcOrd="0" destOrd="0" presId="urn:microsoft.com/office/officeart/2005/8/layout/vList3"/>
    <dgm:cxn modelId="{169D17AF-2317-44AB-B88E-52376F7A1FCC}" type="presParOf" srcId="{87BD44CA-0047-440D-AA58-F3F14A7B1BDC}" destId="{BC824014-D068-476D-A2D7-96411F0F378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55022-63C7-419B-A6E0-F96A9D32CBAE}">
      <dsp:nvSpPr>
        <dsp:cNvPr id="0" name=""/>
        <dsp:cNvSpPr/>
      </dsp:nvSpPr>
      <dsp:spPr>
        <a:xfrm rot="10800000">
          <a:off x="885196" y="1255"/>
          <a:ext cx="2760804" cy="759225"/>
        </a:xfrm>
        <a:prstGeom prst="homePlate">
          <a:avLst/>
        </a:prstGeom>
        <a:solidFill>
          <a:srgbClr val="8118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7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Radiotherapie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Chemotherapie</a:t>
          </a:r>
        </a:p>
      </dsp:txBody>
      <dsp:txXfrm rot="10800000">
        <a:off x="1075002" y="1255"/>
        <a:ext cx="2570998" cy="759225"/>
      </dsp:txXfrm>
    </dsp:sp>
    <dsp:sp modelId="{1585F24A-C783-4971-B664-E1E2A75E3A52}">
      <dsp:nvSpPr>
        <dsp:cNvPr id="0" name=""/>
        <dsp:cNvSpPr/>
      </dsp:nvSpPr>
      <dsp:spPr>
        <a:xfrm>
          <a:off x="505584" y="1255"/>
          <a:ext cx="759225" cy="759225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E8232-3E8A-47DC-BA69-7C6C0A661570}">
      <dsp:nvSpPr>
        <dsp:cNvPr id="0" name=""/>
        <dsp:cNvSpPr/>
      </dsp:nvSpPr>
      <dsp:spPr>
        <a:xfrm rot="10800000">
          <a:off x="885196" y="987115"/>
          <a:ext cx="2760804" cy="759225"/>
        </a:xfrm>
        <a:prstGeom prst="homePlate">
          <a:avLst/>
        </a:prstGeom>
        <a:solidFill>
          <a:srgbClr val="8118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7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Eerst vervolgen met MRI</a:t>
          </a:r>
        </a:p>
      </dsp:txBody>
      <dsp:txXfrm rot="10800000">
        <a:off x="1075002" y="987115"/>
        <a:ext cx="2570998" cy="759225"/>
      </dsp:txXfrm>
    </dsp:sp>
    <dsp:sp modelId="{58C76FD6-EC42-4E3B-994C-4B4019D7C8E0}">
      <dsp:nvSpPr>
        <dsp:cNvPr id="0" name=""/>
        <dsp:cNvSpPr/>
      </dsp:nvSpPr>
      <dsp:spPr>
        <a:xfrm>
          <a:off x="505584" y="987115"/>
          <a:ext cx="759225" cy="759225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55022-63C7-419B-A6E0-F96A9D32CBAE}">
      <dsp:nvSpPr>
        <dsp:cNvPr id="0" name=""/>
        <dsp:cNvSpPr/>
      </dsp:nvSpPr>
      <dsp:spPr>
        <a:xfrm rot="10800000">
          <a:off x="883838" y="1754"/>
          <a:ext cx="2760804" cy="753792"/>
        </a:xfrm>
        <a:prstGeom prst="homePlate">
          <a:avLst/>
        </a:prstGeom>
        <a:solidFill>
          <a:srgbClr val="8118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Radiotherapie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Chemotherapie</a:t>
          </a:r>
        </a:p>
      </dsp:txBody>
      <dsp:txXfrm rot="10800000">
        <a:off x="1072286" y="1754"/>
        <a:ext cx="2572356" cy="753792"/>
      </dsp:txXfrm>
    </dsp:sp>
    <dsp:sp modelId="{1585F24A-C783-4971-B664-E1E2A75E3A52}">
      <dsp:nvSpPr>
        <dsp:cNvPr id="0" name=""/>
        <dsp:cNvSpPr/>
      </dsp:nvSpPr>
      <dsp:spPr>
        <a:xfrm>
          <a:off x="506942" y="1754"/>
          <a:ext cx="753792" cy="753792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E8232-3E8A-47DC-BA69-7C6C0A661570}">
      <dsp:nvSpPr>
        <dsp:cNvPr id="0" name=""/>
        <dsp:cNvSpPr/>
      </dsp:nvSpPr>
      <dsp:spPr>
        <a:xfrm rot="10800000">
          <a:off x="883838" y="980559"/>
          <a:ext cx="2760804" cy="753792"/>
        </a:xfrm>
        <a:prstGeom prst="homePlate">
          <a:avLst/>
        </a:prstGeom>
        <a:solidFill>
          <a:srgbClr val="8118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Eerst vervolgen met MRI</a:t>
          </a:r>
        </a:p>
      </dsp:txBody>
      <dsp:txXfrm rot="10800000">
        <a:off x="1072286" y="980559"/>
        <a:ext cx="2572356" cy="753792"/>
      </dsp:txXfrm>
    </dsp:sp>
    <dsp:sp modelId="{58C76FD6-EC42-4E3B-994C-4B4019D7C8E0}">
      <dsp:nvSpPr>
        <dsp:cNvPr id="0" name=""/>
        <dsp:cNvSpPr/>
      </dsp:nvSpPr>
      <dsp:spPr>
        <a:xfrm>
          <a:off x="506942" y="980559"/>
          <a:ext cx="753792" cy="753792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24014-D068-476D-A2D7-96411F0F378B}">
      <dsp:nvSpPr>
        <dsp:cNvPr id="0" name=""/>
        <dsp:cNvSpPr/>
      </dsp:nvSpPr>
      <dsp:spPr>
        <a:xfrm rot="10800000">
          <a:off x="883838" y="1959364"/>
          <a:ext cx="2760804" cy="753792"/>
        </a:xfrm>
        <a:prstGeom prst="homePlate">
          <a:avLst/>
        </a:prstGeom>
        <a:solidFill>
          <a:srgbClr val="8118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 err="1"/>
            <a:t>Vorasidenib</a:t>
          </a:r>
          <a:endParaRPr lang="nl-NL" sz="2800" b="1" kern="1200" dirty="0"/>
        </a:p>
      </dsp:txBody>
      <dsp:txXfrm rot="10800000">
        <a:off x="1072286" y="1959364"/>
        <a:ext cx="2572356" cy="753792"/>
      </dsp:txXfrm>
    </dsp:sp>
    <dsp:sp modelId="{F00691C9-BBEA-4007-AC1B-59E4C1A9B156}">
      <dsp:nvSpPr>
        <dsp:cNvPr id="0" name=""/>
        <dsp:cNvSpPr/>
      </dsp:nvSpPr>
      <dsp:spPr>
        <a:xfrm>
          <a:off x="506942" y="1959364"/>
          <a:ext cx="753792" cy="753792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rgbClr val="6F4A3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0.7817</cdr:x>
      <cdr:y>0.40681</cdr:y>
    </cdr:from>
    <cdr:to>
      <cdr:x>0.89762</cdr:x>
      <cdr:y>0.52581</cdr:y>
    </cdr:to>
    <cdr:sp macro="" textlink="">
      <cdr:nvSpPr>
        <cdr:cNvPr id="2" name="Pijl: rechts 1">
          <a:extLst xmlns:a="http://schemas.openxmlformats.org/drawingml/2006/main">
            <a:ext uri="{FF2B5EF4-FFF2-40B4-BE49-F238E27FC236}">
              <a16:creationId xmlns:a16="http://schemas.microsoft.com/office/drawing/2014/main" id="{9C80B8F3-DD91-012F-2FDD-FFD4EEDED2BF}"/>
            </a:ext>
          </a:extLst>
        </cdr:cNvPr>
        <cdr:cNvSpPr/>
      </cdr:nvSpPr>
      <cdr:spPr>
        <a:xfrm xmlns:a="http://schemas.openxmlformats.org/drawingml/2006/main">
          <a:off x="3079633" y="1059851"/>
          <a:ext cx="456705" cy="31002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1181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44000" tIns="144000" rIns="144000" bIns="144000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200"/>
            </a:spcBef>
            <a:spcAft>
              <a:spcPts val="200"/>
            </a:spcAft>
          </a:pPr>
          <a:endParaRPr lang="nl-NL" sz="1600" dirty="0" err="1"/>
        </a:p>
      </cdr:txBody>
    </cdr:sp>
  </cdr:relSizeAnchor>
  <cdr:relSizeAnchor xmlns:cdr="http://schemas.openxmlformats.org/drawingml/2006/chartDrawing">
    <cdr:from>
      <cdr:x>0.09886</cdr:x>
      <cdr:y>0.40267</cdr:y>
    </cdr:from>
    <cdr:to>
      <cdr:x>0.21478</cdr:x>
      <cdr:y>0.52167</cdr:y>
    </cdr:to>
    <cdr:sp macro="" textlink="">
      <cdr:nvSpPr>
        <cdr:cNvPr id="3" name="Pijl: rechts 2">
          <a:extLst xmlns:a="http://schemas.openxmlformats.org/drawingml/2006/main">
            <a:ext uri="{FF2B5EF4-FFF2-40B4-BE49-F238E27FC236}">
              <a16:creationId xmlns:a16="http://schemas.microsoft.com/office/drawing/2014/main" id="{79D94D69-A534-310B-D3C5-839D8A2F4919}"/>
            </a:ext>
          </a:extLst>
        </cdr:cNvPr>
        <cdr:cNvSpPr/>
      </cdr:nvSpPr>
      <cdr:spPr>
        <a:xfrm xmlns:a="http://schemas.openxmlformats.org/drawingml/2006/main">
          <a:off x="389494" y="1049055"/>
          <a:ext cx="456687" cy="31002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1181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44000" tIns="144000" rIns="144000" bIns="144000" rtlCol="0" anchor="ctr"/>
        <a:lstStyle xmlns:a="http://schemas.openxmlformats.org/drawingml/2006/main">
          <a:defPPr>
            <a:defRPr lang="nl-NL"/>
          </a:defPPr>
          <a:lvl1pPr marL="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200"/>
            </a:spcBef>
            <a:spcAft>
              <a:spcPts val="200"/>
            </a:spcAft>
          </a:pPr>
          <a:endParaRPr lang="nl-NL" sz="1600" dirty="0" err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0.7817</cdr:x>
      <cdr:y>0.40681</cdr:y>
    </cdr:from>
    <cdr:to>
      <cdr:x>0.89762</cdr:x>
      <cdr:y>0.52581</cdr:y>
    </cdr:to>
    <cdr:sp macro="" textlink="">
      <cdr:nvSpPr>
        <cdr:cNvPr id="2" name="Pijl: rechts 1">
          <a:extLst xmlns:a="http://schemas.openxmlformats.org/drawingml/2006/main">
            <a:ext uri="{FF2B5EF4-FFF2-40B4-BE49-F238E27FC236}">
              <a16:creationId xmlns:a16="http://schemas.microsoft.com/office/drawing/2014/main" id="{9C80B8F3-DD91-012F-2FDD-FFD4EEDED2BF}"/>
            </a:ext>
          </a:extLst>
        </cdr:cNvPr>
        <cdr:cNvSpPr/>
      </cdr:nvSpPr>
      <cdr:spPr>
        <a:xfrm xmlns:a="http://schemas.openxmlformats.org/drawingml/2006/main">
          <a:off x="3079633" y="1059851"/>
          <a:ext cx="456705" cy="31002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1181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44000" tIns="144000" rIns="144000" bIns="144000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200"/>
            </a:spcBef>
            <a:spcAft>
              <a:spcPts val="200"/>
            </a:spcAft>
          </a:pPr>
          <a:endParaRPr lang="nl-NL" sz="1600" dirty="0" err="1"/>
        </a:p>
      </cdr:txBody>
    </cdr:sp>
  </cdr:relSizeAnchor>
  <cdr:relSizeAnchor xmlns:cdr="http://schemas.openxmlformats.org/drawingml/2006/chartDrawing">
    <cdr:from>
      <cdr:x>0.09886</cdr:x>
      <cdr:y>0.40267</cdr:y>
    </cdr:from>
    <cdr:to>
      <cdr:x>0.21478</cdr:x>
      <cdr:y>0.52167</cdr:y>
    </cdr:to>
    <cdr:sp macro="" textlink="">
      <cdr:nvSpPr>
        <cdr:cNvPr id="3" name="Pijl: rechts 2">
          <a:extLst xmlns:a="http://schemas.openxmlformats.org/drawingml/2006/main">
            <a:ext uri="{FF2B5EF4-FFF2-40B4-BE49-F238E27FC236}">
              <a16:creationId xmlns:a16="http://schemas.microsoft.com/office/drawing/2014/main" id="{79D94D69-A534-310B-D3C5-839D8A2F4919}"/>
            </a:ext>
          </a:extLst>
        </cdr:cNvPr>
        <cdr:cNvSpPr/>
      </cdr:nvSpPr>
      <cdr:spPr>
        <a:xfrm xmlns:a="http://schemas.openxmlformats.org/drawingml/2006/main">
          <a:off x="389494" y="1049055"/>
          <a:ext cx="456687" cy="31002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1181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44000" tIns="144000" rIns="144000" bIns="144000" rtlCol="0" anchor="ctr"/>
        <a:lstStyle xmlns:a="http://schemas.openxmlformats.org/drawingml/2006/main">
          <a:defPPr>
            <a:defRPr lang="nl-NL"/>
          </a:defPPr>
          <a:lvl1pPr marL="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ts val="200"/>
            </a:spcBef>
            <a:spcAft>
              <a:spcPts val="200"/>
            </a:spcAft>
          </a:pPr>
          <a:endParaRPr lang="nl-NL" sz="1600" dirty="0" err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sentumorcentrum.n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chart" Target="../charts/chart1.xml"/><Relationship Id="rId10" Type="http://schemas.microsoft.com/office/2007/relationships/diagramDrawing" Target="../diagrams/drawing1.xml"/><Relationship Id="rId4" Type="http://schemas.openxmlformats.org/officeDocument/2006/relationships/image" Target="../media/image9.sv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chart" Target="../charts/chart2.xml"/><Relationship Id="rId10" Type="http://schemas.microsoft.com/office/2007/relationships/diagramDrawing" Target="../diagrams/drawing2.xml"/><Relationship Id="rId4" Type="http://schemas.openxmlformats.org/officeDocument/2006/relationships/image" Target="../media/image9.sv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6_template publieksdag_01.jpg" descr="2026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87211F"/>
          </a:solidFill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898900" y="3619500"/>
            <a:ext cx="6664960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21 maart 2026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05107-FD6B-64D9-C0C3-90E1718B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25E2902B-FFEA-40EC-09FC-329566CA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88CA2137-8F39-2EB8-7297-08D01E8742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Doel van de behandeling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39B06701-1F67-F60C-EFA4-3458CF9FB4CD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D6D716C9-9121-5E44-7635-E596D9D4DEE4}"/>
              </a:ext>
            </a:extLst>
          </p:cNvPr>
          <p:cNvSpPr txBox="1">
            <a:spLocks/>
          </p:cNvSpPr>
          <p:nvPr/>
        </p:nvSpPr>
        <p:spPr>
          <a:xfrm>
            <a:off x="533400" y="15380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9A9E7789-E201-4541-FD71-44D406D8F985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Uitstellen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radiotherapie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Mogelijke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winst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Uitstellen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lange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termijn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bijwerkingen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(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neurocognitief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)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na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radiotherapie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indent="0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is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vervanging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voor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radiotherapie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/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Effect op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totale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overleving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kennen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we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nog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niet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434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981BA-CDD3-9970-4806-B53DECBE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743FED09-A28B-15DE-16F8-7F9D88AC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B961FE4D-1921-201B-6EC8-C0154EAF14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Voor welke </a:t>
            </a:r>
            <a:r>
              <a:rPr lang="nl-NL" dirty="0" err="1"/>
              <a:t>patienten</a:t>
            </a:r>
            <a:r>
              <a:rPr lang="nl-NL" dirty="0"/>
              <a:t> kan </a:t>
            </a:r>
            <a:r>
              <a:rPr lang="nl-NL" dirty="0" err="1"/>
              <a:t>vorasidenib</a:t>
            </a:r>
            <a:r>
              <a:rPr lang="nl-NL" dirty="0"/>
              <a:t> een optie zijn?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F0BC8F31-2E09-5228-D628-59E1E3880A4C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C396DDEF-F75A-0A54-3ADD-077B485DA00E}"/>
              </a:ext>
            </a:extLst>
          </p:cNvPr>
          <p:cNvSpPr txBox="1">
            <a:spLocks/>
          </p:cNvSpPr>
          <p:nvPr/>
        </p:nvSpPr>
        <p:spPr>
          <a:xfrm>
            <a:off x="533400" y="15380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81489FA6-9E5D-2A0C-D733-6C26850A1C6D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Graad 2 glioom met een IDH1 of IDH2 mutatie </a:t>
            </a:r>
            <a:b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(= oligodendroglioom / astrocytoom)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Dus niet een graad 3 of graad 4 glioom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Behandeling met radiotherapie en/of chemotherapie is nog niet nodig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319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83CD-14F1-F98A-BAF1-DFA1E878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EEC3D4A8-7276-67F9-BAFE-832E396F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D92FB4DD-FFA3-C58F-4B8C-8EE039C16F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 err="1"/>
              <a:t>Vorasidenib</a:t>
            </a:r>
            <a:r>
              <a:rPr lang="nl-NL" dirty="0"/>
              <a:t> werkt langzaam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6C8DF476-C1BB-3565-E74D-F84517B702CC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1FCE1455-37BA-CB99-D11E-57D0FBF027F6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2085705" y="1385628"/>
            <a:ext cx="8851135" cy="51537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1FB24-09A4-D2E6-938E-9FB25442E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46BA4F4F-5E2F-AFBF-F2C5-3AA5E83E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3267D2AA-371C-75B6-9442-A126E6766D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Praktisch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B430CACA-4357-1410-6FE7-C0C94A0B2290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A6744395-C530-92E2-566A-33EEE21A04F2}"/>
              </a:ext>
            </a:extLst>
          </p:cNvPr>
          <p:cNvSpPr txBox="1">
            <a:spLocks/>
          </p:cNvSpPr>
          <p:nvPr/>
        </p:nvSpPr>
        <p:spPr>
          <a:xfrm>
            <a:off x="2039420" y="1690428"/>
            <a:ext cx="1007638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keer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per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dag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tablet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innemen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Frequent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bloedcontroles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elke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2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weken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de 1e 2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maanden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daarna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elke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4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weken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Vaker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ziekenhuisbezoeken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vergelijking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met “wait and scan”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Zwangerschap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vermijden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(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zowel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man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als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vrouw)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4" name="Graphic 3" descr="Medicijnen silhouet">
            <a:extLst>
              <a:ext uri="{FF2B5EF4-FFF2-40B4-BE49-F238E27FC236}">
                <a16:creationId xmlns:a16="http://schemas.microsoft.com/office/drawing/2014/main" id="{BE1DF4F9-43FE-ABD6-3E46-5465B0793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926" y="1409246"/>
            <a:ext cx="914400" cy="914400"/>
          </a:xfrm>
          <a:prstGeom prst="rect">
            <a:avLst/>
          </a:prstGeom>
        </p:spPr>
      </p:pic>
      <p:pic>
        <p:nvPicPr>
          <p:cNvPr id="5" name="Graphic 4" descr="Naald silhouet">
            <a:extLst>
              <a:ext uri="{FF2B5EF4-FFF2-40B4-BE49-F238E27FC236}">
                <a16:creationId xmlns:a16="http://schemas.microsoft.com/office/drawing/2014/main" id="{9F8FC723-A1B1-E732-FCC0-D6937883D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926" y="2640735"/>
            <a:ext cx="914400" cy="914400"/>
          </a:xfrm>
          <a:prstGeom prst="rect">
            <a:avLst/>
          </a:prstGeom>
        </p:spPr>
      </p:pic>
      <p:pic>
        <p:nvPicPr>
          <p:cNvPr id="6" name="Graphic 5" descr="Stethoscoop silhouet">
            <a:extLst>
              <a:ext uri="{FF2B5EF4-FFF2-40B4-BE49-F238E27FC236}">
                <a16:creationId xmlns:a16="http://schemas.microsoft.com/office/drawing/2014/main" id="{78440B13-9322-73FC-B756-92527FE6E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926" y="4006807"/>
            <a:ext cx="914400" cy="914400"/>
          </a:xfrm>
          <a:prstGeom prst="rect">
            <a:avLst/>
          </a:prstGeom>
        </p:spPr>
      </p:pic>
      <p:pic>
        <p:nvPicPr>
          <p:cNvPr id="7" name="Graphic 6" descr="Zwangere vrouw silhouet">
            <a:extLst>
              <a:ext uri="{FF2B5EF4-FFF2-40B4-BE49-F238E27FC236}">
                <a16:creationId xmlns:a16="http://schemas.microsoft.com/office/drawing/2014/main" id="{64B5D82C-6B82-2725-1DC1-AEC5FC36E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6926" y="51439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043F1-3C72-BC74-2FFF-55D9F10E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4F11784E-BF78-556C-CAA7-80FCBDDB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0DA03CF1-244D-2A6B-037C-A4DF3FAC9A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Bijwerkingen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A2C7EF2A-E543-0C21-C9DF-44EEA730035B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F2F2E4A0-C472-C435-E74F-89172549B6C3}"/>
              </a:ext>
            </a:extLst>
          </p:cNvPr>
          <p:cNvSpPr txBox="1">
            <a:spLocks/>
          </p:cNvSpPr>
          <p:nvPr/>
        </p:nvSpPr>
        <p:spPr>
          <a:xfrm>
            <a:off x="2039420" y="1690428"/>
            <a:ext cx="1007638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Verhoogde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leverwaarden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Vermoeidheid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Hoofdpijn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Diarree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obstipatie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i.h.a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.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wordt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heel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goed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verdragen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!</a:t>
            </a:r>
          </a:p>
        </p:txBody>
      </p:sp>
      <p:pic>
        <p:nvPicPr>
          <p:cNvPr id="8" name="Picture 2" descr="Liver Icon Isolated Hepatic Liver Icon">
            <a:extLst>
              <a:ext uri="{FF2B5EF4-FFF2-40B4-BE49-F238E27FC236}">
                <a16:creationId xmlns:a16="http://schemas.microsoft.com/office/drawing/2014/main" id="{0B2E2A0A-C6B5-5963-E386-6BFD10A93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43" b="67857" l="18462" r="80385">
                        <a14:foregroundMark x1="80769" y1="27500" x2="80769" y2="27500"/>
                        <a14:foregroundMark x1="23462" y1="67857" x2="23462" y2="6785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16630" r="12545" b="27448"/>
          <a:stretch/>
        </p:blipFill>
        <p:spPr bwMode="auto">
          <a:xfrm>
            <a:off x="868587" y="1511598"/>
            <a:ext cx="785825" cy="6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6,300+ Headache Icon Stock Illustrations, Royalty-Free ...">
            <a:extLst>
              <a:ext uri="{FF2B5EF4-FFF2-40B4-BE49-F238E27FC236}">
                <a16:creationId xmlns:a16="http://schemas.microsoft.com/office/drawing/2014/main" id="{6024C329-2CA7-1836-00A8-48068AA77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74" b="65466" l="22074" r="77265">
                        <a14:foregroundMark x1="38725" y1="46242" x2="38725" y2="46242"/>
                        <a14:foregroundMark x1="36765" y1="40196" x2="36765" y2="40196"/>
                        <a14:foregroundMark x1="37418" y1="40850" x2="37418" y2="40850"/>
                        <a14:foregroundMark x1="27941" y1="38725" x2="27941" y2="38725"/>
                        <a14:foregroundMark x1="32680" y1="38725" x2="32680" y2="38725"/>
                        <a14:foregroundMark x1="37418" y1="29248" x2="37418" y2="29248"/>
                        <a14:foregroundMark x1="46242" y1="36111" x2="46242" y2="36111"/>
                        <a14:foregroundMark x1="59150" y1="27288" x2="59150" y2="27288"/>
                        <a14:foregroundMark x1="67320" y1="20425" x2="67320" y2="20425"/>
                        <a14:foregroundMark x1="50327" y1="13562" x2="50327" y2="13562"/>
                        <a14:foregroundMark x1="32680" y1="17647" x2="32680" y2="17647"/>
                        <a14:foregroundMark x1="71405" y1="33333" x2="71405" y2="33333"/>
                        <a14:foregroundMark x1="66667" y1="39542" x2="66667" y2="3954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15836" b="27260"/>
          <a:stretch/>
        </p:blipFill>
        <p:spPr bwMode="auto">
          <a:xfrm>
            <a:off x="699382" y="3571657"/>
            <a:ext cx="921263" cy="9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ired Icons - Free SVG &amp; PNG Tired Images - Noun Project">
            <a:extLst>
              <a:ext uri="{FF2B5EF4-FFF2-40B4-BE49-F238E27FC236}">
                <a16:creationId xmlns:a16="http://schemas.microsoft.com/office/drawing/2014/main" id="{EEC5B56D-0C02-0A8F-AEDE-7861DD30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3" y="2507737"/>
            <a:ext cx="921263" cy="9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nstipation Icons - Free SVG &amp; PNG Constipation Images ...">
            <a:extLst>
              <a:ext uri="{FF2B5EF4-FFF2-40B4-BE49-F238E27FC236}">
                <a16:creationId xmlns:a16="http://schemas.microsoft.com/office/drawing/2014/main" id="{03045A97-6A61-FE20-7FEE-2D769E35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6" y="4685660"/>
            <a:ext cx="921263" cy="9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8A4B-DC92-1ECB-AF96-3CA2FA37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2DFB823C-E8DC-21FD-AE7D-A9F0CD99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2BC2D7DC-E172-5955-E677-D0153E2AC8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Risico’s m.b.t. vruchtbaarheid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C679D36A-6048-6034-F3E3-2BE25F131B43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F2CB6EEB-044B-B48F-E4EF-B95FB817FB5F}"/>
              </a:ext>
            </a:extLst>
          </p:cNvPr>
          <p:cNvSpPr txBox="1">
            <a:spLocks/>
          </p:cNvSpPr>
          <p:nvPr/>
        </p:nvSpPr>
        <p:spPr>
          <a:xfrm>
            <a:off x="533400" y="15380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Uit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onderzoek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dieren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blijkt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dat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mogelijk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vruchtbaarheid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kan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verminderen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zowel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mannen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als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vrouwen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Patienten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in de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vruchtbare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leeftijd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wordt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voor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start met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consult op de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fertiliteitspoli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geadviseerd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kan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effectiviteit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hormonale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anticonceptie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verminderen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888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75FB-BC2D-9924-AE78-2A787AB3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26A07EC1-75BD-8CE5-6CF9-ED628761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8790E3E4-C63C-0531-155B-F170AB842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Is het al beschikbaar?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B342F957-F300-4C76-6C0C-ED7DABBFC2AC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104831BB-4C11-3A59-4B3E-F884F0E661A2}"/>
              </a:ext>
            </a:extLst>
          </p:cNvPr>
          <p:cNvSpPr txBox="1">
            <a:spLocks/>
          </p:cNvSpPr>
          <p:nvPr/>
        </p:nvSpPr>
        <p:spPr>
          <a:xfrm>
            <a:off x="533400" y="15380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" name="Wijzig tekst: klik 2x">
            <a:extLst>
              <a:ext uri="{FF2B5EF4-FFF2-40B4-BE49-F238E27FC236}">
                <a16:creationId xmlns:a16="http://schemas.microsoft.com/office/drawing/2014/main" id="{DBE91615-E6A7-E5D1-D715-6E0A77F73784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Nu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nog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niet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beschikbaar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via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reguliere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zorg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Wel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goedgekeurd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door EMA,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positief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advies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binnen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NL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Verwachting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dat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vergoed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gaat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worden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binnen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reguliere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zorg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termijn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?</a:t>
            </a: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851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953D4-344E-CD10-2430-B0B71BF0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DCC88866-779A-9ED3-49A2-A1153E5B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20052590-477B-D4C1-5EAE-2C405DE502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br>
              <a:rPr lang="nl-NL" dirty="0"/>
            </a:b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7299D709-F5C2-FE64-BBA3-9D1ED28900BF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BAA11120-A757-BBC5-A678-4DAB1C647AA2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Welke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patienten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reageren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wel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welke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niet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?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Lange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termijn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effecten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(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overleving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volgende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behandeling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)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Mechanismen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resistentie</a:t>
            </a: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Hoe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vaak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bloed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prikken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? Hoe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vaak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MRI scan? Andere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soorten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scans?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 REAL WORLD EVIDENCE </a:t>
            </a:r>
            <a:r>
              <a:rPr lang="en-US" sz="25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studie</a:t>
            </a:r>
            <a:b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Wingdings" panose="05000000000000000000" pitchFamily="2" charset="2"/>
              </a:rPr>
              <a:t>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gaat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starten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in alle centra die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zullen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voorschrijven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!</a:t>
            </a: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C3C389D6-F1F2-727E-3B01-A6C734C8458C}"/>
              </a:ext>
            </a:extLst>
          </p:cNvPr>
          <p:cNvSpPr txBox="1">
            <a:spLocks/>
          </p:cNvSpPr>
          <p:nvPr/>
        </p:nvSpPr>
        <p:spPr>
          <a:xfrm>
            <a:off x="543674" y="0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sz="3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Wat weten we (nog) niet (goed)?</a:t>
            </a:r>
          </a:p>
        </p:txBody>
      </p:sp>
    </p:spTree>
    <p:extLst>
      <p:ext uri="{BB962C8B-B14F-4D97-AF65-F5344CB8AC3E}">
        <p14:creationId xmlns:p14="http://schemas.microsoft.com/office/powerpoint/2010/main" val="18399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C639-F8EF-76DC-76DB-0F2307889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14930C5D-E345-A751-E959-55E82981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FD980B7B-5B31-BC09-18D6-8BC32C5761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Toekomstige indicaties?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F1B302F2-C9AF-6E29-721E-1AD6C95015A2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928F02CE-9530-9A8A-511F-4B9780818F1E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0204704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na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radiotherapie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graad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2 &amp; 3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astrocytoom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? 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2D5EE-667C-61CB-8BF7-FB432D92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57" y="2517516"/>
            <a:ext cx="7098843" cy="31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7A8C-5054-07E7-F26E-CF6E38D30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E5C75682-6EA4-DA22-BEC4-DDEFAD33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7B6B078A-E5A9-7FBF-AE9D-04BD74CC10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Toekomstige indicaties?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0FBB9723-4E0F-8FF2-E93A-D2B797245D42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8C540F65-98C1-9C7A-D02C-3239EE950C6F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0442448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tijdens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na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graad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4 IDH-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gemuteerd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astrocytoom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? </a:t>
            </a:r>
            <a:r>
              <a:rPr lang="en-US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Wingdings" panose="05000000000000000000" pitchFamily="2" charset="2"/>
              </a:rPr>
              <a:t></a:t>
            </a: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202A05-E741-6776-93FF-79C54F738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61" y="3740316"/>
            <a:ext cx="6418326" cy="17340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1E91DF-0629-7E19-A5E7-167A4F64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8428"/>
            <a:ext cx="12192000" cy="9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3898900" y="2286000"/>
            <a:ext cx="7370462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b="1" dirty="0" err="1"/>
              <a:t>Vorasidenib</a:t>
            </a:r>
            <a:r>
              <a:rPr lang="nl-NL" b="1" dirty="0"/>
              <a:t>: nieuwe behandeling bij graad 2 gliomen</a:t>
            </a:r>
            <a:endParaRPr dirty="0"/>
          </a:p>
        </p:txBody>
      </p:sp>
      <p:sp>
        <p:nvSpPr>
          <p:cNvPr id="295" name="Rectangle 6"/>
          <p:cNvSpPr txBox="1"/>
          <p:nvPr/>
        </p:nvSpPr>
        <p:spPr>
          <a:xfrm>
            <a:off x="3898900" y="3438484"/>
            <a:ext cx="479488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Maarten Wijnenga</a:t>
            </a:r>
            <a:endParaRPr dirty="0"/>
          </a:p>
        </p:txBody>
      </p:sp>
      <p:sp>
        <p:nvSpPr>
          <p:cNvPr id="296" name="Rectangle 7"/>
          <p:cNvSpPr txBox="1"/>
          <p:nvPr/>
        </p:nvSpPr>
        <p:spPr>
          <a:xfrm>
            <a:off x="3898900" y="3774994"/>
            <a:ext cx="479488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Neuroloog </a:t>
            </a:r>
            <a:endParaRPr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AC75400-913E-D6E6-91D9-5D4375C9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0" y="3510578"/>
            <a:ext cx="4562319" cy="10772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E0D43-B9D8-4049-2F64-EFF84D9C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B5D1BB5F-4360-152D-C5F7-8C3FD5B9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CE9076EA-DEF8-2EF3-D00E-38CBA0A8FB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Vragen?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87C2E1AD-329E-CC09-4B82-9F9E0635151E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7D7A0ACA-AC8D-F1E5-006A-89ACBE8A0E5E}"/>
              </a:ext>
            </a:extLst>
          </p:cNvPr>
          <p:cNvSpPr txBox="1">
            <a:spLocks/>
          </p:cNvSpPr>
          <p:nvPr/>
        </p:nvSpPr>
        <p:spPr>
          <a:xfrm>
            <a:off x="685800" y="16904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187B90AA-C826-F5E4-2CB6-F0C6B3B884F2}"/>
              </a:ext>
            </a:extLst>
          </p:cNvPr>
          <p:cNvSpPr txBox="1">
            <a:spLocks/>
          </p:cNvSpPr>
          <p:nvPr/>
        </p:nvSpPr>
        <p:spPr>
          <a:xfrm>
            <a:off x="838200" y="18428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  <a:hlinkClick r:id="rId3"/>
              </a:rPr>
              <a:t>www.hersentumorcentrum.nl</a:t>
            </a: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m.wijnenga@erasmusmc.nl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171F1B-F045-0032-50BF-F59B73243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81" y="5569293"/>
            <a:ext cx="4562319" cy="10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Nieuwe behandeloptie bij graad 2 glioom: </a:t>
            </a:r>
            <a:r>
              <a:rPr lang="nl-NL" dirty="0" err="1"/>
              <a:t>vorasidenib</a:t>
            </a: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Voor wie is dit een optie?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Is het al verkrijgbaar?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Wat weten we nog niet?!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Toekomstige andere indicaties?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Inhoud presentatie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Behandelopties bij een graad 2 glioom: “vroeger”</a:t>
            </a:r>
            <a:endParaRPr dirty="0"/>
          </a:p>
        </p:txBody>
      </p:sp>
      <p:pic>
        <p:nvPicPr>
          <p:cNvPr id="2" name="Graphic 1" descr="Hersenen in hoofd silhouet">
            <a:extLst>
              <a:ext uri="{FF2B5EF4-FFF2-40B4-BE49-F238E27FC236}">
                <a16:creationId xmlns:a16="http://schemas.microsoft.com/office/drawing/2014/main" id="{A344378E-AC23-46F6-59E0-2DDDF136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6" y="2626439"/>
            <a:ext cx="1795581" cy="1795581"/>
          </a:xfrm>
          <a:prstGeom prst="rect">
            <a:avLst/>
          </a:prstGeom>
        </p:spPr>
      </p:pic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C88CEBCA-69D0-8732-49FC-E784C3231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684805"/>
              </p:ext>
            </p:extLst>
          </p:nvPr>
        </p:nvGraphicFramePr>
        <p:xfrm>
          <a:off x="1394675" y="2379945"/>
          <a:ext cx="3939681" cy="26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F34DC19-0BE6-5B59-A77F-4DF5BECCC413}"/>
              </a:ext>
            </a:extLst>
          </p:cNvPr>
          <p:cNvSpPr/>
          <p:nvPr/>
        </p:nvSpPr>
        <p:spPr>
          <a:xfrm>
            <a:off x="4969185" y="3193977"/>
            <a:ext cx="2599320" cy="801666"/>
          </a:xfrm>
          <a:prstGeom prst="roundRect">
            <a:avLst/>
          </a:prstGeom>
          <a:solidFill>
            <a:srgbClr val="81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Graad 2 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IDH-gemuteerd glioom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C3C31E0-44D1-7553-4829-EE1274EF828B}"/>
              </a:ext>
            </a:extLst>
          </p:cNvPr>
          <p:cNvSpPr/>
          <p:nvPr/>
        </p:nvSpPr>
        <p:spPr>
          <a:xfrm>
            <a:off x="7682629" y="3428999"/>
            <a:ext cx="488515" cy="331621"/>
          </a:xfrm>
          <a:prstGeom prst="rightArrow">
            <a:avLst/>
          </a:prstGeom>
          <a:solidFill>
            <a:srgbClr val="81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8E508C-F6F2-E51E-0A1F-640157E2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643769"/>
              </p:ext>
            </p:extLst>
          </p:nvPr>
        </p:nvGraphicFramePr>
        <p:xfrm>
          <a:off x="8018208" y="2403164"/>
          <a:ext cx="4151585" cy="174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Behandelopties bij een graad 2 glioom: “nu(?)”</a:t>
            </a:r>
            <a:endParaRPr dirty="0"/>
          </a:p>
        </p:txBody>
      </p:sp>
      <p:pic>
        <p:nvPicPr>
          <p:cNvPr id="2" name="Graphic 1" descr="Hersenen in hoofd silhouet">
            <a:extLst>
              <a:ext uri="{FF2B5EF4-FFF2-40B4-BE49-F238E27FC236}">
                <a16:creationId xmlns:a16="http://schemas.microsoft.com/office/drawing/2014/main" id="{571CC258-3169-CEBE-EAC2-7FBD0B6A4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6" y="2626439"/>
            <a:ext cx="1795581" cy="1795581"/>
          </a:xfrm>
          <a:prstGeom prst="rect">
            <a:avLst/>
          </a:prstGeom>
        </p:spPr>
      </p:pic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6291C213-7991-2485-8952-9913A1AE4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34446"/>
              </p:ext>
            </p:extLst>
          </p:nvPr>
        </p:nvGraphicFramePr>
        <p:xfrm>
          <a:off x="1394675" y="2379945"/>
          <a:ext cx="3939681" cy="26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DDE3ECD-623B-AB86-CBE9-ECE26CA029AA}"/>
              </a:ext>
            </a:extLst>
          </p:cNvPr>
          <p:cNvSpPr/>
          <p:nvPr/>
        </p:nvSpPr>
        <p:spPr>
          <a:xfrm>
            <a:off x="4969185" y="3193977"/>
            <a:ext cx="2599320" cy="801666"/>
          </a:xfrm>
          <a:prstGeom prst="roundRect">
            <a:avLst/>
          </a:prstGeom>
          <a:solidFill>
            <a:srgbClr val="81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Graad 2 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IDH-gemuteerd glioom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363619F0-95E0-FD2B-72DA-A4EBA693B056}"/>
              </a:ext>
            </a:extLst>
          </p:cNvPr>
          <p:cNvSpPr/>
          <p:nvPr/>
        </p:nvSpPr>
        <p:spPr>
          <a:xfrm>
            <a:off x="7682629" y="3428999"/>
            <a:ext cx="488515" cy="331621"/>
          </a:xfrm>
          <a:prstGeom prst="rightArrow">
            <a:avLst/>
          </a:prstGeom>
          <a:solidFill>
            <a:srgbClr val="81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539DF9-4F57-AA22-D1CA-6583CCF6A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877208"/>
              </p:ext>
            </p:extLst>
          </p:nvPr>
        </p:nvGraphicFramePr>
        <p:xfrm>
          <a:off x="8018208" y="2403164"/>
          <a:ext cx="4151585" cy="271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8DE7-1BFF-3714-8A18-C6DF3176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31F113C4-05B3-35FC-6299-04E72F31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B6D92B7D-1377-5E61-7FBD-6BC0B788C0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Graad 2 gliomen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E71F174F-1726-D4B1-A82C-271E017D3494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Wijzig tekst: klik 2x">
            <a:extLst>
              <a:ext uri="{FF2B5EF4-FFF2-40B4-BE49-F238E27FC236}">
                <a16:creationId xmlns:a16="http://schemas.microsoft.com/office/drawing/2014/main" id="{AA91CF59-9642-013F-47F5-7D0EF709792B}"/>
              </a:ext>
            </a:extLst>
          </p:cNvPr>
          <p:cNvSpPr txBox="1">
            <a:spLocks/>
          </p:cNvSpPr>
          <p:nvPr/>
        </p:nvSpPr>
        <p:spPr>
          <a:xfrm>
            <a:off x="533400" y="15380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Ongeveer 80% van graad 2 gliomen heeft een mutatie in IDH1 of IDH2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Mutatie = fout in het DNA in tumorcel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Astrocytomen &amp; </a:t>
            </a:r>
            <a:r>
              <a:rPr lang="nl-NL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Oligodendrogliomen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Wingdings" panose="05000000000000000000" pitchFamily="2" charset="2"/>
              </a:rPr>
              <a:t> 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mutatie in IDH1 of IDH2</a:t>
            </a:r>
          </a:p>
        </p:txBody>
      </p:sp>
    </p:spTree>
    <p:extLst>
      <p:ext uri="{BB962C8B-B14F-4D97-AF65-F5344CB8AC3E}">
        <p14:creationId xmlns:p14="http://schemas.microsoft.com/office/powerpoint/2010/main" val="16773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A049-2CDF-91FE-B948-E9509F07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874B0CF5-5928-2393-9DEE-5BF5304F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727CE562-1FE2-1E0D-8BA6-5B789CF78C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is </a:t>
            </a:r>
            <a:r>
              <a:rPr lang="nl-NL" dirty="0" err="1"/>
              <a:t>vorasidenib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6634B5D-06B9-3ADD-BBC2-BCA8D2D353E7}"/>
              </a:ext>
            </a:extLst>
          </p:cNvPr>
          <p:cNvSpPr/>
          <p:nvPr/>
        </p:nvSpPr>
        <p:spPr>
          <a:xfrm>
            <a:off x="966712" y="1596528"/>
            <a:ext cx="3816782" cy="3816782"/>
          </a:xfrm>
          <a:prstGeom prst="ellipse">
            <a:avLst/>
          </a:prstGeom>
          <a:blipFill>
            <a:blip r:embed="rId3">
              <a:duotone>
                <a:prstClr val="black"/>
                <a:srgbClr val="6F4A3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D134543B-6BE5-5042-34C1-902B16537A74}"/>
              </a:ext>
            </a:extLst>
          </p:cNvPr>
          <p:cNvSpPr txBox="1">
            <a:spLocks/>
          </p:cNvSpPr>
          <p:nvPr/>
        </p:nvSpPr>
        <p:spPr>
          <a:xfrm>
            <a:off x="5060022" y="1538028"/>
            <a:ext cx="6903378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= doelgerichte therapie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remt gemuteerd IDH1 &amp; IDH2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Tabletten; inname 1 keer per dag</a:t>
            </a:r>
          </a:p>
        </p:txBody>
      </p:sp>
    </p:spTree>
    <p:extLst>
      <p:ext uri="{BB962C8B-B14F-4D97-AF65-F5344CB8AC3E}">
        <p14:creationId xmlns:p14="http://schemas.microsoft.com/office/powerpoint/2010/main" val="13608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is </a:t>
            </a:r>
            <a:r>
              <a:rPr lang="nl-NL" dirty="0" err="1"/>
              <a:t>vorasidenib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EAC37BE2-2634-353C-8781-C8367BB42633}"/>
              </a:ext>
            </a:extLst>
          </p:cNvPr>
          <p:cNvSpPr txBox="1">
            <a:spLocks/>
          </p:cNvSpPr>
          <p:nvPr/>
        </p:nvSpPr>
        <p:spPr>
          <a:xfrm>
            <a:off x="381000" y="2277768"/>
            <a:ext cx="6903378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= doelgerichte therapie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r>
              <a:rPr lang="nl-NL" sz="25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remt gemuteerd IDH1 &amp; IDH2</a:t>
            </a:r>
          </a:p>
        </p:txBody>
      </p:sp>
      <p:pic>
        <p:nvPicPr>
          <p:cNvPr id="4" name="Afbeelding 3" descr="Afbeelding met tekst, diagram, schermopname&#10;&#10;Door AI gegenereerde inhoud is mogelijk onjuist.">
            <a:extLst>
              <a:ext uri="{FF2B5EF4-FFF2-40B4-BE49-F238E27FC236}">
                <a16:creationId xmlns:a16="http://schemas.microsoft.com/office/drawing/2014/main" id="{1A42F96C-8A6A-93F9-9915-7181473C1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29" r="66666" b="51321"/>
          <a:stretch>
            <a:fillRect/>
          </a:stretch>
        </p:blipFill>
        <p:spPr>
          <a:xfrm>
            <a:off x="7998430" y="1309531"/>
            <a:ext cx="3339102" cy="54206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5D6E-E0C0-A736-78C3-098F114CA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97718B73-F946-45A3-F392-FE490F96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85E39689-594D-C39C-8749-C5991D8133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Resultaten van de INDIGO studie</a:t>
            </a:r>
            <a:endParaRPr dirty="0"/>
          </a:p>
        </p:txBody>
      </p:sp>
      <p:sp>
        <p:nvSpPr>
          <p:cNvPr id="3" name="Wijzig tekst: klik 2x">
            <a:extLst>
              <a:ext uri="{FF2B5EF4-FFF2-40B4-BE49-F238E27FC236}">
                <a16:creationId xmlns:a16="http://schemas.microsoft.com/office/drawing/2014/main" id="{726B0BD3-D5BD-21FE-FABC-7CE9CA7F9903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25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4" name="Afbeelding 3" descr="Afbeelding met tekst, diagram, lijn, Parallel&#10;&#10;Door AI gegenereerde inhoud is mogelijk onjuist.">
            <a:extLst>
              <a:ext uri="{FF2B5EF4-FFF2-40B4-BE49-F238E27FC236}">
                <a16:creationId xmlns:a16="http://schemas.microsoft.com/office/drawing/2014/main" id="{AC2EA9C8-C4A1-1505-9542-8ECF1EB7A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978" r="1295" b="51023"/>
          <a:stretch/>
        </p:blipFill>
        <p:spPr>
          <a:xfrm>
            <a:off x="1408947" y="1385628"/>
            <a:ext cx="8612106" cy="4586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02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1FA37B5262147B4549E8DE2E4739B" ma:contentTypeVersion="10" ma:contentTypeDescription="Een nieuw document maken." ma:contentTypeScope="" ma:versionID="79dd85fd47c6b3759890fa23eadaa029">
  <xsd:schema xmlns:xsd="http://www.w3.org/2001/XMLSchema" xmlns:xs="http://www.w3.org/2001/XMLSchema" xmlns:p="http://schemas.microsoft.com/office/2006/metadata/properties" xmlns:ns3="e9b2dda3-49b6-41c8-bda1-93fed4f2a0a3" targetNamespace="http://schemas.microsoft.com/office/2006/metadata/properties" ma:root="true" ma:fieldsID="a64b69cd3a83bfb7582de70efb24dbff" ns3:_="">
    <xsd:import namespace="e9b2dda3-49b6-41c8-bda1-93fed4f2a0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2dda3-49b6-41c8-bda1-93fed4f2a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b2dda3-49b6-41c8-bda1-93fed4f2a0a3" xsi:nil="true"/>
  </documentManagement>
</p:properties>
</file>

<file path=customXml/itemProps1.xml><?xml version="1.0" encoding="utf-8"?>
<ds:datastoreItem xmlns:ds="http://schemas.openxmlformats.org/officeDocument/2006/customXml" ds:itemID="{81EFA295-C0E4-4EE0-BB4C-D74C7DBD2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52045-6D73-4B57-AA1B-EE1C3D18F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2dda3-49b6-41c8-bda1-93fed4f2a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EBB955-6F41-4BF9-8401-4B6F8BAB8E0B}">
  <ds:schemaRefs>
    <ds:schemaRef ds:uri="e9b2dda3-49b6-41c8-bda1-93fed4f2a0a3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511</Words>
  <Application>Microsoft Office PowerPoint</Application>
  <PresentationFormat>Breedbeeld</PresentationFormat>
  <Paragraphs>115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Montserrat ExtraLight</vt:lpstr>
      <vt:lpstr>Montserrat SemiBold</vt:lpstr>
      <vt:lpstr>Kantoorthema</vt:lpstr>
      <vt:lpstr>PowerPoint-presentatie</vt:lpstr>
      <vt:lpstr>PowerPoint-presentatie</vt:lpstr>
      <vt:lpstr>Inhoud presentatie</vt:lpstr>
      <vt:lpstr>Behandelopties bij een graad 2 glioom: “vroeger”</vt:lpstr>
      <vt:lpstr>Behandelopties bij een graad 2 glioom: “nu(?)”</vt:lpstr>
      <vt:lpstr>Graad 2 gliomen</vt:lpstr>
      <vt:lpstr>Wat is vorasidenib?</vt:lpstr>
      <vt:lpstr>Wat is vorasidenib?</vt:lpstr>
      <vt:lpstr>Resultaten van de INDIGO studie</vt:lpstr>
      <vt:lpstr>Doel van de behandeling</vt:lpstr>
      <vt:lpstr>Voor welke patienten kan vorasidenib een optie zijn?</vt:lpstr>
      <vt:lpstr>Vorasidenib werkt langzaam</vt:lpstr>
      <vt:lpstr>Praktisch</vt:lpstr>
      <vt:lpstr>Bijwerkingen</vt:lpstr>
      <vt:lpstr>Risico’s m.b.t. vruchtbaarheid</vt:lpstr>
      <vt:lpstr>Is het al beschikbaar?</vt:lpstr>
      <vt:lpstr> </vt:lpstr>
      <vt:lpstr>Toekomstige indicaties?</vt:lpstr>
      <vt:lpstr>Toekomstige indicaties?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Maarten Wijnenga</cp:lastModifiedBy>
  <cp:revision>1</cp:revision>
  <dcterms:modified xsi:type="dcterms:W3CDTF">2026-03-13T14:02:14Z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0x01010076C1FA37B5262147B4549E8DE2E4739B</vt:lpwstr>
  </property>
</Properties>
</file>